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31"/>
  </p:notesMasterIdLst>
  <p:handoutMasterIdLst>
    <p:handoutMasterId r:id="rId32"/>
  </p:handoutMasterIdLst>
  <p:sldIdLst>
    <p:sldId id="256" r:id="rId5"/>
    <p:sldId id="292" r:id="rId6"/>
    <p:sldId id="288" r:id="rId7"/>
    <p:sldId id="269" r:id="rId8"/>
    <p:sldId id="270" r:id="rId9"/>
    <p:sldId id="285" r:id="rId10"/>
    <p:sldId id="287" r:id="rId11"/>
    <p:sldId id="286" r:id="rId12"/>
    <p:sldId id="284" r:id="rId13"/>
    <p:sldId id="283" r:id="rId14"/>
    <p:sldId id="282" r:id="rId15"/>
    <p:sldId id="278" r:id="rId16"/>
    <p:sldId id="281" r:id="rId17"/>
    <p:sldId id="280" r:id="rId18"/>
    <p:sldId id="279" r:id="rId19"/>
    <p:sldId id="277" r:id="rId20"/>
    <p:sldId id="276" r:id="rId21"/>
    <p:sldId id="275" r:id="rId22"/>
    <p:sldId id="274" r:id="rId23"/>
    <p:sldId id="273" r:id="rId24"/>
    <p:sldId id="293" r:id="rId25"/>
    <p:sldId id="271" r:id="rId26"/>
    <p:sldId id="294" r:id="rId27"/>
    <p:sldId id="272" r:id="rId28"/>
    <p:sldId id="290" r:id="rId29"/>
    <p:sldId id="268" r:id="rId30"/>
  </p:sldIdLst>
  <p:sldSz cx="12192000" cy="6858000"/>
  <p:notesSz cx="6858000" cy="9144000"/>
  <p:defaultTextStyle>
    <a:defPPr rtl="0">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8598D"/>
    <a:srgbClr val="646C92"/>
    <a:srgbClr val="5A6B76"/>
    <a:srgbClr val="5A6E6E"/>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5934"/>
  </p:normalViewPr>
  <p:slideViewPr>
    <p:cSldViewPr snapToGrid="0">
      <p:cViewPr>
        <p:scale>
          <a:sx n="70" d="100"/>
          <a:sy n="70" d="100"/>
        </p:scale>
        <p:origin x="1166" y="130"/>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9" d="100"/>
          <a:sy n="99" d="100"/>
        </p:scale>
        <p:origin x="357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14C67D-B906-455D-BA57-3AC7BDDD5A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0D332E0C-8512-4414-B261-B516F8BA77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75B80D-FABD-4FC7-8A89-6B424C925E22}" type="datetime1">
              <a:rPr lang="en-GB" smtClean="0"/>
              <a:t>21/02/2025</a:t>
            </a:fld>
            <a:endParaRPr lang="en-GB"/>
          </a:p>
        </p:txBody>
      </p:sp>
      <p:sp>
        <p:nvSpPr>
          <p:cNvPr id="4" name="Footer Placeholder 3">
            <a:extLst>
              <a:ext uri="{FF2B5EF4-FFF2-40B4-BE49-F238E27FC236}">
                <a16:creationId xmlns:a16="http://schemas.microsoft.com/office/drawing/2014/main" id="{9286510F-EAB7-49FF-882B-FACF21CCB66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4B226CFF-3858-4E44-8689-2174855E04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F9FA676-98A1-4ED8-86AE-3FF061B14C58}" type="slidenum">
              <a:rPr lang="en-GB" smtClean="0"/>
              <a:t>‹#›</a:t>
            </a:fld>
            <a:endParaRPr lang="en-GB"/>
          </a:p>
        </p:txBody>
      </p:sp>
    </p:spTree>
    <p:extLst>
      <p:ext uri="{BB962C8B-B14F-4D97-AF65-F5344CB8AC3E}">
        <p14:creationId xmlns:p14="http://schemas.microsoft.com/office/powerpoint/2010/main" val="194386203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CF671F2-2E7C-46ED-BAF7-C6A1BAC40ED2}" type="datetime1">
              <a:rPr lang="en-GB" noProof="0" smtClean="0"/>
              <a:t>21/02/2025</a:t>
            </a:fld>
            <a:endParaRPr lang="en-GB"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B8B270D-091D-4ED2-8C85-0898DD7D9F21}" type="slidenum">
              <a:rPr lang="en-GB" noProof="0" smtClean="0"/>
              <a:t>‹#›</a:t>
            </a:fld>
            <a:endParaRPr lang="en-GB" noProof="0"/>
          </a:p>
        </p:txBody>
      </p:sp>
    </p:spTree>
    <p:extLst>
      <p:ext uri="{BB962C8B-B14F-4D97-AF65-F5344CB8AC3E}">
        <p14:creationId xmlns:p14="http://schemas.microsoft.com/office/powerpoint/2010/main" val="22531187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5B8B270D-091D-4ED2-8C85-0898DD7D9F21}" type="slidenum">
              <a:rPr lang="en-GB" smtClean="0"/>
              <a:t>1</a:t>
            </a:fld>
            <a:endParaRPr lang="en-GB"/>
          </a:p>
        </p:txBody>
      </p:sp>
    </p:spTree>
    <p:extLst>
      <p:ext uri="{BB962C8B-B14F-4D97-AF65-F5344CB8AC3E}">
        <p14:creationId xmlns:p14="http://schemas.microsoft.com/office/powerpoint/2010/main" val="2490102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28902-A9A5-D39B-ED14-06E3A9C36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E81D52-F09C-15F3-16B7-74DA4E1FC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2A6AD6-9B05-D678-3AB8-219AE3AAF5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7733C61-6D9D-3E28-AACB-E334A931C97D}"/>
              </a:ext>
            </a:extLst>
          </p:cNvPr>
          <p:cNvSpPr>
            <a:spLocks noGrp="1"/>
          </p:cNvSpPr>
          <p:nvPr>
            <p:ph type="sldNum" sz="quarter" idx="5"/>
          </p:nvPr>
        </p:nvSpPr>
        <p:spPr/>
        <p:txBody>
          <a:bodyPr/>
          <a:lstStyle/>
          <a:p>
            <a:pPr rtl="0"/>
            <a:fld id="{5B8B270D-091D-4ED2-8C85-0898DD7D9F21}" type="slidenum">
              <a:rPr lang="en-GB" smtClean="0"/>
              <a:t>12</a:t>
            </a:fld>
            <a:endParaRPr lang="en-GB"/>
          </a:p>
        </p:txBody>
      </p:sp>
    </p:spTree>
    <p:extLst>
      <p:ext uri="{BB962C8B-B14F-4D97-AF65-F5344CB8AC3E}">
        <p14:creationId xmlns:p14="http://schemas.microsoft.com/office/powerpoint/2010/main" val="2981928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7AC97-D3FE-75CD-5A83-0B361629CB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CFDD1-A918-28A5-B23D-9DAA8C08D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E8282-8511-3416-26CB-59C8F9A3DE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1ADCD1D-278F-8C5D-6917-373E4A862AA9}"/>
              </a:ext>
            </a:extLst>
          </p:cNvPr>
          <p:cNvSpPr>
            <a:spLocks noGrp="1"/>
          </p:cNvSpPr>
          <p:nvPr>
            <p:ph type="sldNum" sz="quarter" idx="5"/>
          </p:nvPr>
        </p:nvSpPr>
        <p:spPr/>
        <p:txBody>
          <a:bodyPr/>
          <a:lstStyle/>
          <a:p>
            <a:pPr rtl="0"/>
            <a:fld id="{5B8B270D-091D-4ED2-8C85-0898DD7D9F21}" type="slidenum">
              <a:rPr lang="en-GB" smtClean="0"/>
              <a:t>13</a:t>
            </a:fld>
            <a:endParaRPr lang="en-GB"/>
          </a:p>
        </p:txBody>
      </p:sp>
    </p:spTree>
    <p:extLst>
      <p:ext uri="{BB962C8B-B14F-4D97-AF65-F5344CB8AC3E}">
        <p14:creationId xmlns:p14="http://schemas.microsoft.com/office/powerpoint/2010/main" val="3771805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29CCA-4B09-DBF5-474C-BE8046DBC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BBA7B1-213D-CAC3-D0E6-0F460CBC12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678F8A-93DB-04C5-0E1D-19E4A1208E2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E9E75F-D960-D726-CEF0-B85AEE24BF05}"/>
              </a:ext>
            </a:extLst>
          </p:cNvPr>
          <p:cNvSpPr>
            <a:spLocks noGrp="1"/>
          </p:cNvSpPr>
          <p:nvPr>
            <p:ph type="sldNum" sz="quarter" idx="5"/>
          </p:nvPr>
        </p:nvSpPr>
        <p:spPr/>
        <p:txBody>
          <a:bodyPr/>
          <a:lstStyle/>
          <a:p>
            <a:pPr rtl="0"/>
            <a:fld id="{5B8B270D-091D-4ED2-8C85-0898DD7D9F21}" type="slidenum">
              <a:rPr lang="en-GB" smtClean="0"/>
              <a:t>14</a:t>
            </a:fld>
            <a:endParaRPr lang="en-GB"/>
          </a:p>
        </p:txBody>
      </p:sp>
    </p:spTree>
    <p:extLst>
      <p:ext uri="{BB962C8B-B14F-4D97-AF65-F5344CB8AC3E}">
        <p14:creationId xmlns:p14="http://schemas.microsoft.com/office/powerpoint/2010/main" val="1160568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12A70-E763-1E8B-271E-BE59737D0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4FB80-D205-7904-0512-1907BF721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32A41-B453-3443-C84D-A058F72F40C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69C8E2-28CD-066D-E1CD-EFD7F7EA6476}"/>
              </a:ext>
            </a:extLst>
          </p:cNvPr>
          <p:cNvSpPr>
            <a:spLocks noGrp="1"/>
          </p:cNvSpPr>
          <p:nvPr>
            <p:ph type="sldNum" sz="quarter" idx="5"/>
          </p:nvPr>
        </p:nvSpPr>
        <p:spPr/>
        <p:txBody>
          <a:bodyPr/>
          <a:lstStyle/>
          <a:p>
            <a:pPr rtl="0"/>
            <a:fld id="{5B8B270D-091D-4ED2-8C85-0898DD7D9F21}" type="slidenum">
              <a:rPr lang="en-GB" smtClean="0"/>
              <a:t>15</a:t>
            </a:fld>
            <a:endParaRPr lang="en-GB"/>
          </a:p>
        </p:txBody>
      </p:sp>
    </p:spTree>
    <p:extLst>
      <p:ext uri="{BB962C8B-B14F-4D97-AF65-F5344CB8AC3E}">
        <p14:creationId xmlns:p14="http://schemas.microsoft.com/office/powerpoint/2010/main" val="2581942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F1A6BD-109F-0C0B-B2E5-F5ED47439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BFF01-97EE-D971-54FE-4D7D5C0AD9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E23391-EB51-ADEB-9D1D-F63872034A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952040-F87B-A8E4-E069-2E921FE7DE4C}"/>
              </a:ext>
            </a:extLst>
          </p:cNvPr>
          <p:cNvSpPr>
            <a:spLocks noGrp="1"/>
          </p:cNvSpPr>
          <p:nvPr>
            <p:ph type="sldNum" sz="quarter" idx="5"/>
          </p:nvPr>
        </p:nvSpPr>
        <p:spPr/>
        <p:txBody>
          <a:bodyPr/>
          <a:lstStyle/>
          <a:p>
            <a:pPr rtl="0"/>
            <a:fld id="{5B8B270D-091D-4ED2-8C85-0898DD7D9F21}" type="slidenum">
              <a:rPr lang="en-GB" smtClean="0"/>
              <a:t>16</a:t>
            </a:fld>
            <a:endParaRPr lang="en-GB"/>
          </a:p>
        </p:txBody>
      </p:sp>
    </p:spTree>
    <p:extLst>
      <p:ext uri="{BB962C8B-B14F-4D97-AF65-F5344CB8AC3E}">
        <p14:creationId xmlns:p14="http://schemas.microsoft.com/office/powerpoint/2010/main" val="4014167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F33FF-6C51-01C8-66E9-2E0585BF91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2490E5-997B-54BF-BF48-431DD7241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81350-5DBF-4037-C19A-A3AD0A8360A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AB9129C-988D-9EE4-76C0-E9CBCE842430}"/>
              </a:ext>
            </a:extLst>
          </p:cNvPr>
          <p:cNvSpPr>
            <a:spLocks noGrp="1"/>
          </p:cNvSpPr>
          <p:nvPr>
            <p:ph type="sldNum" sz="quarter" idx="5"/>
          </p:nvPr>
        </p:nvSpPr>
        <p:spPr/>
        <p:txBody>
          <a:bodyPr/>
          <a:lstStyle/>
          <a:p>
            <a:pPr rtl="0"/>
            <a:fld id="{5B8B270D-091D-4ED2-8C85-0898DD7D9F21}" type="slidenum">
              <a:rPr lang="en-GB" smtClean="0"/>
              <a:t>17</a:t>
            </a:fld>
            <a:endParaRPr lang="en-GB"/>
          </a:p>
        </p:txBody>
      </p:sp>
    </p:spTree>
    <p:extLst>
      <p:ext uri="{BB962C8B-B14F-4D97-AF65-F5344CB8AC3E}">
        <p14:creationId xmlns:p14="http://schemas.microsoft.com/office/powerpoint/2010/main" val="39546232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E7045-30B8-10FE-FE87-298910C41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86B9A-E1C5-8703-7450-902FF0756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3E2CC9-C019-1EC4-3231-2096FBB2674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3B22C0A-96C5-C0BF-11AF-B4A34CF7112E}"/>
              </a:ext>
            </a:extLst>
          </p:cNvPr>
          <p:cNvSpPr>
            <a:spLocks noGrp="1"/>
          </p:cNvSpPr>
          <p:nvPr>
            <p:ph type="sldNum" sz="quarter" idx="5"/>
          </p:nvPr>
        </p:nvSpPr>
        <p:spPr/>
        <p:txBody>
          <a:bodyPr/>
          <a:lstStyle/>
          <a:p>
            <a:pPr rtl="0"/>
            <a:fld id="{5B8B270D-091D-4ED2-8C85-0898DD7D9F21}" type="slidenum">
              <a:rPr lang="en-GB" smtClean="0"/>
              <a:t>18</a:t>
            </a:fld>
            <a:endParaRPr lang="en-GB"/>
          </a:p>
        </p:txBody>
      </p:sp>
    </p:spTree>
    <p:extLst>
      <p:ext uri="{BB962C8B-B14F-4D97-AF65-F5344CB8AC3E}">
        <p14:creationId xmlns:p14="http://schemas.microsoft.com/office/powerpoint/2010/main" val="2590264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F211E-3162-59E0-FC14-39B74CEDA5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4A194-C5EF-1699-B25D-B904EBA26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5A677-AB1F-1807-4B7B-1FF8D85E0A4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4CF6D5-EFF5-393A-18D9-24E931703FCC}"/>
              </a:ext>
            </a:extLst>
          </p:cNvPr>
          <p:cNvSpPr>
            <a:spLocks noGrp="1"/>
          </p:cNvSpPr>
          <p:nvPr>
            <p:ph type="sldNum" sz="quarter" idx="5"/>
          </p:nvPr>
        </p:nvSpPr>
        <p:spPr/>
        <p:txBody>
          <a:bodyPr/>
          <a:lstStyle/>
          <a:p>
            <a:pPr rtl="0"/>
            <a:fld id="{5B8B270D-091D-4ED2-8C85-0898DD7D9F21}" type="slidenum">
              <a:rPr lang="en-GB" smtClean="0"/>
              <a:t>19</a:t>
            </a:fld>
            <a:endParaRPr lang="en-GB"/>
          </a:p>
        </p:txBody>
      </p:sp>
    </p:spTree>
    <p:extLst>
      <p:ext uri="{BB962C8B-B14F-4D97-AF65-F5344CB8AC3E}">
        <p14:creationId xmlns:p14="http://schemas.microsoft.com/office/powerpoint/2010/main" val="3955708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2789A-C8CC-AF79-A0A8-1F79AC3E6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34C40B-D8F8-2BCD-3E3F-0425020FF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E974C-8D2A-A06A-E97B-43CFE1E74C4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F384891-62F1-DB19-2B2F-09AB26E4007E}"/>
              </a:ext>
            </a:extLst>
          </p:cNvPr>
          <p:cNvSpPr>
            <a:spLocks noGrp="1"/>
          </p:cNvSpPr>
          <p:nvPr>
            <p:ph type="sldNum" sz="quarter" idx="5"/>
          </p:nvPr>
        </p:nvSpPr>
        <p:spPr/>
        <p:txBody>
          <a:bodyPr/>
          <a:lstStyle/>
          <a:p>
            <a:pPr rtl="0"/>
            <a:fld id="{5B8B270D-091D-4ED2-8C85-0898DD7D9F21}" type="slidenum">
              <a:rPr lang="en-GB" smtClean="0"/>
              <a:t>20</a:t>
            </a:fld>
            <a:endParaRPr lang="en-GB"/>
          </a:p>
        </p:txBody>
      </p:sp>
    </p:spTree>
    <p:extLst>
      <p:ext uri="{BB962C8B-B14F-4D97-AF65-F5344CB8AC3E}">
        <p14:creationId xmlns:p14="http://schemas.microsoft.com/office/powerpoint/2010/main" val="3394290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48963-F0A9-FE90-7ED6-F9A5C88B4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1C9AE-E482-C799-BB58-0246B4C65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2F920-12D7-53B8-4784-D61D2FD698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D84A5FB-74D0-8154-51E7-6AF3F0AD644D}"/>
              </a:ext>
            </a:extLst>
          </p:cNvPr>
          <p:cNvSpPr>
            <a:spLocks noGrp="1"/>
          </p:cNvSpPr>
          <p:nvPr>
            <p:ph type="sldNum" sz="quarter" idx="5"/>
          </p:nvPr>
        </p:nvSpPr>
        <p:spPr/>
        <p:txBody>
          <a:bodyPr/>
          <a:lstStyle/>
          <a:p>
            <a:pPr rtl="0"/>
            <a:fld id="{5B8B270D-091D-4ED2-8C85-0898DD7D9F21}" type="slidenum">
              <a:rPr lang="en-GB" smtClean="0"/>
              <a:t>22</a:t>
            </a:fld>
            <a:endParaRPr lang="en-GB"/>
          </a:p>
        </p:txBody>
      </p:sp>
    </p:spTree>
    <p:extLst>
      <p:ext uri="{BB962C8B-B14F-4D97-AF65-F5344CB8AC3E}">
        <p14:creationId xmlns:p14="http://schemas.microsoft.com/office/powerpoint/2010/main" val="1531327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D77FE-E633-86EB-B34F-E0B6E48E6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FE546A-296E-AAD3-4D98-CE1D7193B8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1DBB65-8318-52D4-2FF0-6E59929310C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F46C415-52D4-7437-1B4F-171686053466}"/>
              </a:ext>
            </a:extLst>
          </p:cNvPr>
          <p:cNvSpPr>
            <a:spLocks noGrp="1"/>
          </p:cNvSpPr>
          <p:nvPr>
            <p:ph type="sldNum" sz="quarter" idx="5"/>
          </p:nvPr>
        </p:nvSpPr>
        <p:spPr/>
        <p:txBody>
          <a:bodyPr/>
          <a:lstStyle/>
          <a:p>
            <a:pPr rtl="0"/>
            <a:fld id="{5B8B270D-091D-4ED2-8C85-0898DD7D9F21}" type="slidenum">
              <a:rPr lang="en-GB" smtClean="0"/>
              <a:t>4</a:t>
            </a:fld>
            <a:endParaRPr lang="en-GB"/>
          </a:p>
        </p:txBody>
      </p:sp>
    </p:spTree>
    <p:extLst>
      <p:ext uri="{BB962C8B-B14F-4D97-AF65-F5344CB8AC3E}">
        <p14:creationId xmlns:p14="http://schemas.microsoft.com/office/powerpoint/2010/main" val="2498146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0C2AA-600D-FBC0-5E7B-DF7A7CB2D4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AF33FC-C70F-6887-B338-EBF0B10503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7FA65-4B04-4F05-06BF-81CF0B8F76D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206D587-7DCB-1F0B-3AC8-4722AF812386}"/>
              </a:ext>
            </a:extLst>
          </p:cNvPr>
          <p:cNvSpPr>
            <a:spLocks noGrp="1"/>
          </p:cNvSpPr>
          <p:nvPr>
            <p:ph type="sldNum" sz="quarter" idx="5"/>
          </p:nvPr>
        </p:nvSpPr>
        <p:spPr/>
        <p:txBody>
          <a:bodyPr/>
          <a:lstStyle/>
          <a:p>
            <a:pPr rtl="0"/>
            <a:fld id="{5B8B270D-091D-4ED2-8C85-0898DD7D9F21}" type="slidenum">
              <a:rPr lang="en-GB" smtClean="0"/>
              <a:t>24</a:t>
            </a:fld>
            <a:endParaRPr lang="en-GB"/>
          </a:p>
        </p:txBody>
      </p:sp>
    </p:spTree>
    <p:extLst>
      <p:ext uri="{BB962C8B-B14F-4D97-AF65-F5344CB8AC3E}">
        <p14:creationId xmlns:p14="http://schemas.microsoft.com/office/powerpoint/2010/main" val="25768638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5B8B270D-091D-4ED2-8C85-0898DD7D9F21}" type="slidenum">
              <a:rPr lang="en-GB" smtClean="0"/>
              <a:t>26</a:t>
            </a:fld>
            <a:endParaRPr lang="en-GB"/>
          </a:p>
        </p:txBody>
      </p:sp>
    </p:spTree>
    <p:extLst>
      <p:ext uri="{BB962C8B-B14F-4D97-AF65-F5344CB8AC3E}">
        <p14:creationId xmlns:p14="http://schemas.microsoft.com/office/powerpoint/2010/main" val="419568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5E7FC-EE04-3C82-F569-918FBD6791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01F79-10E8-EC87-79D4-F8922837C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433FF2-8A83-E621-A275-73058774E2E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A927F6A-403F-D281-E5FF-6C2712CE68F1}"/>
              </a:ext>
            </a:extLst>
          </p:cNvPr>
          <p:cNvSpPr>
            <a:spLocks noGrp="1"/>
          </p:cNvSpPr>
          <p:nvPr>
            <p:ph type="sldNum" sz="quarter" idx="5"/>
          </p:nvPr>
        </p:nvSpPr>
        <p:spPr/>
        <p:txBody>
          <a:bodyPr/>
          <a:lstStyle/>
          <a:p>
            <a:pPr rtl="0"/>
            <a:fld id="{5B8B270D-091D-4ED2-8C85-0898DD7D9F21}" type="slidenum">
              <a:rPr lang="en-GB" smtClean="0"/>
              <a:t>5</a:t>
            </a:fld>
            <a:endParaRPr lang="en-GB"/>
          </a:p>
        </p:txBody>
      </p:sp>
    </p:spTree>
    <p:extLst>
      <p:ext uri="{BB962C8B-B14F-4D97-AF65-F5344CB8AC3E}">
        <p14:creationId xmlns:p14="http://schemas.microsoft.com/office/powerpoint/2010/main" val="113236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03AE5-BE0E-E9D6-42A2-EF115CF54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5CBC41-4374-2FD7-A17C-8C9356F717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8A8A8-03DA-5FF9-B6E4-1F0226AE1BA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9B8CF88-124A-1C8F-8655-05D2D3E35331}"/>
              </a:ext>
            </a:extLst>
          </p:cNvPr>
          <p:cNvSpPr>
            <a:spLocks noGrp="1"/>
          </p:cNvSpPr>
          <p:nvPr>
            <p:ph type="sldNum" sz="quarter" idx="5"/>
          </p:nvPr>
        </p:nvSpPr>
        <p:spPr/>
        <p:txBody>
          <a:bodyPr/>
          <a:lstStyle/>
          <a:p>
            <a:pPr rtl="0"/>
            <a:fld id="{5B8B270D-091D-4ED2-8C85-0898DD7D9F21}" type="slidenum">
              <a:rPr lang="en-GB" smtClean="0"/>
              <a:t>6</a:t>
            </a:fld>
            <a:endParaRPr lang="en-GB"/>
          </a:p>
        </p:txBody>
      </p:sp>
    </p:spTree>
    <p:extLst>
      <p:ext uri="{BB962C8B-B14F-4D97-AF65-F5344CB8AC3E}">
        <p14:creationId xmlns:p14="http://schemas.microsoft.com/office/powerpoint/2010/main" val="2065162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FD453-1015-3E76-6B96-6124221828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2D4177-E56E-C468-A704-69EEC4D60C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C2D371-313D-4369-C7A9-EED3AE5C13A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1A6CB4-19EC-238B-76F1-70A0D6BE1415}"/>
              </a:ext>
            </a:extLst>
          </p:cNvPr>
          <p:cNvSpPr>
            <a:spLocks noGrp="1"/>
          </p:cNvSpPr>
          <p:nvPr>
            <p:ph type="sldNum" sz="quarter" idx="5"/>
          </p:nvPr>
        </p:nvSpPr>
        <p:spPr/>
        <p:txBody>
          <a:bodyPr/>
          <a:lstStyle/>
          <a:p>
            <a:pPr rtl="0"/>
            <a:fld id="{5B8B270D-091D-4ED2-8C85-0898DD7D9F21}" type="slidenum">
              <a:rPr lang="en-GB" smtClean="0"/>
              <a:t>7</a:t>
            </a:fld>
            <a:endParaRPr lang="en-GB"/>
          </a:p>
        </p:txBody>
      </p:sp>
    </p:spTree>
    <p:extLst>
      <p:ext uri="{BB962C8B-B14F-4D97-AF65-F5344CB8AC3E}">
        <p14:creationId xmlns:p14="http://schemas.microsoft.com/office/powerpoint/2010/main" val="230907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E2D6E-3F2D-B5B1-D136-DB880297C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9D674-AF14-F9DC-CFC0-98E9E56A7E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845A21-54CC-B340-6881-9443C860E8C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EFC05BB-0CA4-AE8C-FA13-AFA2ACF260D6}"/>
              </a:ext>
            </a:extLst>
          </p:cNvPr>
          <p:cNvSpPr>
            <a:spLocks noGrp="1"/>
          </p:cNvSpPr>
          <p:nvPr>
            <p:ph type="sldNum" sz="quarter" idx="5"/>
          </p:nvPr>
        </p:nvSpPr>
        <p:spPr/>
        <p:txBody>
          <a:bodyPr/>
          <a:lstStyle/>
          <a:p>
            <a:pPr rtl="0"/>
            <a:fld id="{5B8B270D-091D-4ED2-8C85-0898DD7D9F21}" type="slidenum">
              <a:rPr lang="en-GB" smtClean="0"/>
              <a:t>8</a:t>
            </a:fld>
            <a:endParaRPr lang="en-GB"/>
          </a:p>
        </p:txBody>
      </p:sp>
    </p:spTree>
    <p:extLst>
      <p:ext uri="{BB962C8B-B14F-4D97-AF65-F5344CB8AC3E}">
        <p14:creationId xmlns:p14="http://schemas.microsoft.com/office/powerpoint/2010/main" val="11608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8E798-B235-E27A-A7FC-CA031626FA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13D83-2FA4-110F-C50F-A2A336486F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F264A-656F-0629-1743-67300E926E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759B4E9-DDE6-1E77-8F19-6AC1B81C6D01}"/>
              </a:ext>
            </a:extLst>
          </p:cNvPr>
          <p:cNvSpPr>
            <a:spLocks noGrp="1"/>
          </p:cNvSpPr>
          <p:nvPr>
            <p:ph type="sldNum" sz="quarter" idx="5"/>
          </p:nvPr>
        </p:nvSpPr>
        <p:spPr/>
        <p:txBody>
          <a:bodyPr/>
          <a:lstStyle/>
          <a:p>
            <a:pPr rtl="0"/>
            <a:fld id="{5B8B270D-091D-4ED2-8C85-0898DD7D9F21}" type="slidenum">
              <a:rPr lang="en-GB" smtClean="0"/>
              <a:t>9</a:t>
            </a:fld>
            <a:endParaRPr lang="en-GB"/>
          </a:p>
        </p:txBody>
      </p:sp>
    </p:spTree>
    <p:extLst>
      <p:ext uri="{BB962C8B-B14F-4D97-AF65-F5344CB8AC3E}">
        <p14:creationId xmlns:p14="http://schemas.microsoft.com/office/powerpoint/2010/main" val="181766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476A2-E03A-1700-BB15-1285FFC68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4C5754-B55C-1E18-5CFD-3C32090453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4D052-6949-BAB5-5CFA-C04806420BE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41AEC9-F74F-EE2E-A9B4-8116F01A9978}"/>
              </a:ext>
            </a:extLst>
          </p:cNvPr>
          <p:cNvSpPr>
            <a:spLocks noGrp="1"/>
          </p:cNvSpPr>
          <p:nvPr>
            <p:ph type="sldNum" sz="quarter" idx="5"/>
          </p:nvPr>
        </p:nvSpPr>
        <p:spPr/>
        <p:txBody>
          <a:bodyPr/>
          <a:lstStyle/>
          <a:p>
            <a:pPr rtl="0"/>
            <a:fld id="{5B8B270D-091D-4ED2-8C85-0898DD7D9F21}" type="slidenum">
              <a:rPr lang="en-GB" smtClean="0"/>
              <a:t>10</a:t>
            </a:fld>
            <a:endParaRPr lang="en-GB"/>
          </a:p>
        </p:txBody>
      </p:sp>
    </p:spTree>
    <p:extLst>
      <p:ext uri="{BB962C8B-B14F-4D97-AF65-F5344CB8AC3E}">
        <p14:creationId xmlns:p14="http://schemas.microsoft.com/office/powerpoint/2010/main" val="3586167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150A4-459E-DA9F-C9B2-A7691395C5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FF49-284F-0EDF-74F0-2AB7879DAF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773A0-5DFC-1CDF-020B-CB44EC77FB9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CEDB20-B9B0-DC43-68D1-E109282AEA0E}"/>
              </a:ext>
            </a:extLst>
          </p:cNvPr>
          <p:cNvSpPr>
            <a:spLocks noGrp="1"/>
          </p:cNvSpPr>
          <p:nvPr>
            <p:ph type="sldNum" sz="quarter" idx="5"/>
          </p:nvPr>
        </p:nvSpPr>
        <p:spPr/>
        <p:txBody>
          <a:bodyPr/>
          <a:lstStyle/>
          <a:p>
            <a:pPr rtl="0"/>
            <a:fld id="{5B8B270D-091D-4ED2-8C85-0898DD7D9F21}" type="slidenum">
              <a:rPr lang="en-GB" smtClean="0"/>
              <a:t>11</a:t>
            </a:fld>
            <a:endParaRPr lang="en-GB"/>
          </a:p>
        </p:txBody>
      </p:sp>
    </p:spTree>
    <p:extLst>
      <p:ext uri="{BB962C8B-B14F-4D97-AF65-F5344CB8AC3E}">
        <p14:creationId xmlns:p14="http://schemas.microsoft.com/office/powerpoint/2010/main" val="2911118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4522" y="874663"/>
            <a:ext cx="4650901" cy="2334637"/>
          </a:xfrm>
        </p:spPr>
        <p:txBody>
          <a:bodyPr rtlCol="0">
            <a:normAutofit/>
          </a:bodyPr>
          <a:lstStyle>
            <a:lvl1pPr algn="ctr">
              <a:defRPr sz="4800"/>
            </a:lvl1pPr>
          </a:lstStyle>
          <a:p>
            <a:pPr rtl="0"/>
            <a:r>
              <a:rPr lang="en-GB" noProof="0"/>
              <a:t>Click to edit Master title style</a:t>
            </a:r>
          </a:p>
        </p:txBody>
      </p:sp>
      <p:grpSp>
        <p:nvGrpSpPr>
          <p:cNvPr id="6" name="Group 5" hidden="1">
            <a:extLst>
              <a:ext uri="{FF2B5EF4-FFF2-40B4-BE49-F238E27FC236}">
                <a16:creationId xmlns:a16="http://schemas.microsoft.com/office/drawing/2014/main" id="{F44A4473-D4D4-4E24-B542-C5D63C28DA75}"/>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6153976" y="457964"/>
            <a:ext cx="6009066" cy="5914582"/>
            <a:chOff x="6153976" y="457964"/>
            <a:chExt cx="6009066" cy="5914582"/>
          </a:xfrm>
        </p:grpSpPr>
        <p:grpSp>
          <p:nvGrpSpPr>
            <p:cNvPr id="7" name="Group 6">
              <a:extLst>
                <a:ext uri="{FF2B5EF4-FFF2-40B4-BE49-F238E27FC236}">
                  <a16:creationId xmlns:a16="http://schemas.microsoft.com/office/drawing/2014/main" id="{14CA4A32-A016-460F-8B99-22A5D265B4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2621" y="2980002"/>
              <a:ext cx="317159" cy="932400"/>
              <a:chOff x="6376988" y="280988"/>
              <a:chExt cx="633413" cy="1862138"/>
            </a:xfrm>
          </p:grpSpPr>
          <p:sp>
            <p:nvSpPr>
              <p:cNvPr id="86" name="Freeform 68">
                <a:extLst>
                  <a:ext uri="{FF2B5EF4-FFF2-40B4-BE49-F238E27FC236}">
                    <a16:creationId xmlns:a16="http://schemas.microsoft.com/office/drawing/2014/main" id="{84DB1BC2-B158-4DA5-9164-843E6B566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7" name="Freeform 69">
                <a:extLst>
                  <a:ext uri="{FF2B5EF4-FFF2-40B4-BE49-F238E27FC236}">
                    <a16:creationId xmlns:a16="http://schemas.microsoft.com/office/drawing/2014/main" id="{751FDE2E-D749-401E-B3BA-66B2F5231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8" name="Line 70">
                <a:extLst>
                  <a:ext uri="{FF2B5EF4-FFF2-40B4-BE49-F238E27FC236}">
                    <a16:creationId xmlns:a16="http://schemas.microsoft.com/office/drawing/2014/main" id="{49546377-E2EE-4854-AA84-5575789BAF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8" name="Group 7">
              <a:extLst>
                <a:ext uri="{FF2B5EF4-FFF2-40B4-BE49-F238E27FC236}">
                  <a16:creationId xmlns:a16="http://schemas.microsoft.com/office/drawing/2014/main" id="{04FCC465-42B8-456F-951F-8C51A42F97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24466" y="457964"/>
              <a:ext cx="3838576" cy="5838297"/>
              <a:chOff x="8324466" y="457964"/>
              <a:chExt cx="3838576" cy="5838297"/>
            </a:xfrm>
          </p:grpSpPr>
          <p:sp>
            <p:nvSpPr>
              <p:cNvPr id="48" name="Oval 47">
                <a:extLst>
                  <a:ext uri="{FF2B5EF4-FFF2-40B4-BE49-F238E27FC236}">
                    <a16:creationId xmlns:a16="http://schemas.microsoft.com/office/drawing/2014/main" id="{3D7F8A9A-8A53-4FD3-855C-C49B035CE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nvGrpSpPr>
              <p:cNvPr id="49" name="Group 48">
                <a:extLst>
                  <a:ext uri="{FF2B5EF4-FFF2-40B4-BE49-F238E27FC236}">
                    <a16:creationId xmlns:a16="http://schemas.microsoft.com/office/drawing/2014/main" id="{AC347F99-AC7C-4DB2-8AAF-9E2A7AE629C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64" name="Freeform 64">
                  <a:extLst>
                    <a:ext uri="{FF2B5EF4-FFF2-40B4-BE49-F238E27FC236}">
                      <a16:creationId xmlns:a16="http://schemas.microsoft.com/office/drawing/2014/main" id="{89B06C37-E219-479D-B324-0DC7D0565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5" name="Freeform 81">
                  <a:extLst>
                    <a:ext uri="{FF2B5EF4-FFF2-40B4-BE49-F238E27FC236}">
                      <a16:creationId xmlns:a16="http://schemas.microsoft.com/office/drawing/2014/main" id="{29A1D878-CEA2-41DC-8638-A852316726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6" name="Freeform 61">
                  <a:extLst>
                    <a:ext uri="{FF2B5EF4-FFF2-40B4-BE49-F238E27FC236}">
                      <a16:creationId xmlns:a16="http://schemas.microsoft.com/office/drawing/2014/main" id="{99394209-57ED-4126-A8DC-0862D1FA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7" name="Freeform 78">
                  <a:extLst>
                    <a:ext uri="{FF2B5EF4-FFF2-40B4-BE49-F238E27FC236}">
                      <a16:creationId xmlns:a16="http://schemas.microsoft.com/office/drawing/2014/main" id="{A48B0004-4618-4D71-88D1-A2FEE4F0AD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8" name="Freeform 84">
                  <a:extLst>
                    <a:ext uri="{FF2B5EF4-FFF2-40B4-BE49-F238E27FC236}">
                      <a16:creationId xmlns:a16="http://schemas.microsoft.com/office/drawing/2014/main" id="{4D1C172B-2446-428A-A518-FE1B5FCE0D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87">
                  <a:extLst>
                    <a:ext uri="{FF2B5EF4-FFF2-40B4-BE49-F238E27FC236}">
                      <a16:creationId xmlns:a16="http://schemas.microsoft.com/office/drawing/2014/main" id="{E359C795-FCC1-401F-B0B6-F722AE632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60">
                  <a:extLst>
                    <a:ext uri="{FF2B5EF4-FFF2-40B4-BE49-F238E27FC236}">
                      <a16:creationId xmlns:a16="http://schemas.microsoft.com/office/drawing/2014/main" id="{8260D102-71BB-497E-A5CF-743FB5987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59">
                  <a:extLst>
                    <a:ext uri="{FF2B5EF4-FFF2-40B4-BE49-F238E27FC236}">
                      <a16:creationId xmlns:a16="http://schemas.microsoft.com/office/drawing/2014/main" id="{811E3D98-A5FB-4BDE-A07D-A03EB898C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62">
                  <a:extLst>
                    <a:ext uri="{FF2B5EF4-FFF2-40B4-BE49-F238E27FC236}">
                      <a16:creationId xmlns:a16="http://schemas.microsoft.com/office/drawing/2014/main" id="{9E48CE7F-B4EF-4629-8706-6838C171E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3" name="Freeform 65">
                  <a:extLst>
                    <a:ext uri="{FF2B5EF4-FFF2-40B4-BE49-F238E27FC236}">
                      <a16:creationId xmlns:a16="http://schemas.microsoft.com/office/drawing/2014/main" id="{C8EBC77A-0887-4128-A73B-2C0165C6F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4" name="Freeform 79">
                  <a:extLst>
                    <a:ext uri="{FF2B5EF4-FFF2-40B4-BE49-F238E27FC236}">
                      <a16:creationId xmlns:a16="http://schemas.microsoft.com/office/drawing/2014/main" id="{7AF3D400-AAAA-47BD-922E-AA3A2AFA3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82">
                  <a:extLst>
                    <a:ext uri="{FF2B5EF4-FFF2-40B4-BE49-F238E27FC236}">
                      <a16:creationId xmlns:a16="http://schemas.microsoft.com/office/drawing/2014/main" id="{B0A3E6A0-609D-427D-9D34-E7CF184B45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6" name="Freeform 85">
                  <a:extLst>
                    <a:ext uri="{FF2B5EF4-FFF2-40B4-BE49-F238E27FC236}">
                      <a16:creationId xmlns:a16="http://schemas.microsoft.com/office/drawing/2014/main" id="{DDE08965-A3F4-426A-924B-102A6F6FE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7" name="Freeform 88">
                  <a:extLst>
                    <a:ext uri="{FF2B5EF4-FFF2-40B4-BE49-F238E27FC236}">
                      <a16:creationId xmlns:a16="http://schemas.microsoft.com/office/drawing/2014/main" id="{13FA8E6E-7F53-47E9-9BF8-1CD3130F4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78" name="Group 77">
                  <a:extLst>
                    <a:ext uri="{FF2B5EF4-FFF2-40B4-BE49-F238E27FC236}">
                      <a16:creationId xmlns:a16="http://schemas.microsoft.com/office/drawing/2014/main" id="{7A8A9991-EF8F-4128-9DB7-A2FA8CF2F68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79" name="Line 63">
                    <a:extLst>
                      <a:ext uri="{FF2B5EF4-FFF2-40B4-BE49-F238E27FC236}">
                        <a16:creationId xmlns:a16="http://schemas.microsoft.com/office/drawing/2014/main" id="{41E966B6-186E-4D17-B570-969B6951A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0" name="Line 66">
                    <a:extLst>
                      <a:ext uri="{FF2B5EF4-FFF2-40B4-BE49-F238E27FC236}">
                        <a16:creationId xmlns:a16="http://schemas.microsoft.com/office/drawing/2014/main" id="{918B08AD-5F3C-4FC5-8998-8524763C7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1" name="Line 67">
                    <a:extLst>
                      <a:ext uri="{FF2B5EF4-FFF2-40B4-BE49-F238E27FC236}">
                        <a16:creationId xmlns:a16="http://schemas.microsoft.com/office/drawing/2014/main" id="{EDF72260-B0A1-47A1-9459-FDF4600AC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2" name="Line 80">
                    <a:extLst>
                      <a:ext uri="{FF2B5EF4-FFF2-40B4-BE49-F238E27FC236}">
                        <a16:creationId xmlns:a16="http://schemas.microsoft.com/office/drawing/2014/main" id="{C6A7FA58-53F7-4C2F-96D5-E97BB3CC6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3" name="Line 83">
                    <a:extLst>
                      <a:ext uri="{FF2B5EF4-FFF2-40B4-BE49-F238E27FC236}">
                        <a16:creationId xmlns:a16="http://schemas.microsoft.com/office/drawing/2014/main" id="{1B986617-481E-450F-8FAD-CA3086A3E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Line 86">
                    <a:extLst>
                      <a:ext uri="{FF2B5EF4-FFF2-40B4-BE49-F238E27FC236}">
                        <a16:creationId xmlns:a16="http://schemas.microsoft.com/office/drawing/2014/main" id="{4D24CAEB-B2FE-4796-8E6E-DB5148C3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Line 89">
                    <a:extLst>
                      <a:ext uri="{FF2B5EF4-FFF2-40B4-BE49-F238E27FC236}">
                        <a16:creationId xmlns:a16="http://schemas.microsoft.com/office/drawing/2014/main" id="{3D577B03-E6D9-4FFA-A799-E504CBF8D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50" name="Group 49">
                <a:extLst>
                  <a:ext uri="{FF2B5EF4-FFF2-40B4-BE49-F238E27FC236}">
                    <a16:creationId xmlns:a16="http://schemas.microsoft.com/office/drawing/2014/main" id="{43509C13-FDEE-45B0-B954-D80D6F38F0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56" name="Group 55">
                  <a:extLst>
                    <a:ext uri="{FF2B5EF4-FFF2-40B4-BE49-F238E27FC236}">
                      <a16:creationId xmlns:a16="http://schemas.microsoft.com/office/drawing/2014/main" id="{21FF647D-8D8A-43E8-A2E2-46D1117839F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0" name="Straight Connector 59">
                    <a:extLst>
                      <a:ext uri="{FF2B5EF4-FFF2-40B4-BE49-F238E27FC236}">
                        <a16:creationId xmlns:a16="http://schemas.microsoft.com/office/drawing/2014/main" id="{87B8728B-0A45-4551-99F0-CF33B850DA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CFAA15D-9EFC-4A70-AC98-CB3EF00C3A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2" name="Rectangle 30">
                    <a:extLst>
                      <a:ext uri="{FF2B5EF4-FFF2-40B4-BE49-F238E27FC236}">
                        <a16:creationId xmlns:a16="http://schemas.microsoft.com/office/drawing/2014/main" id="{AD80CCBD-3F02-48A0-A24E-5971D22951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3" name="Rectangle 30">
                    <a:extLst>
                      <a:ext uri="{FF2B5EF4-FFF2-40B4-BE49-F238E27FC236}">
                        <a16:creationId xmlns:a16="http://schemas.microsoft.com/office/drawing/2014/main" id="{AB5B7D34-5A4E-48DE-8893-0F022E4CC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57" name="Group 56">
                  <a:extLst>
                    <a:ext uri="{FF2B5EF4-FFF2-40B4-BE49-F238E27FC236}">
                      <a16:creationId xmlns:a16="http://schemas.microsoft.com/office/drawing/2014/main" id="{2341ADC6-0CC2-46C0-BA6F-9D99136698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58" name="Freeform: Shape 57">
                    <a:extLst>
                      <a:ext uri="{FF2B5EF4-FFF2-40B4-BE49-F238E27FC236}">
                        <a16:creationId xmlns:a16="http://schemas.microsoft.com/office/drawing/2014/main" id="{A93316DB-546B-41BA-AD1B-94D5C4670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59" name="Freeform: Shape 58">
                    <a:extLst>
                      <a:ext uri="{FF2B5EF4-FFF2-40B4-BE49-F238E27FC236}">
                        <a16:creationId xmlns:a16="http://schemas.microsoft.com/office/drawing/2014/main" id="{35105C82-44C4-41C2-96AE-ADE6DD1D7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51" name="Group 50">
                <a:extLst>
                  <a:ext uri="{FF2B5EF4-FFF2-40B4-BE49-F238E27FC236}">
                    <a16:creationId xmlns:a16="http://schemas.microsoft.com/office/drawing/2014/main" id="{A7A634F2-054C-4614-9ECB-96BE80989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52" name="Group 51">
                  <a:extLst>
                    <a:ext uri="{FF2B5EF4-FFF2-40B4-BE49-F238E27FC236}">
                      <a16:creationId xmlns:a16="http://schemas.microsoft.com/office/drawing/2014/main" id="{1764AB7F-1912-4909-A04A-C8D125467E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54" name="Freeform 68">
                    <a:extLst>
                      <a:ext uri="{FF2B5EF4-FFF2-40B4-BE49-F238E27FC236}">
                        <a16:creationId xmlns:a16="http://schemas.microsoft.com/office/drawing/2014/main" id="{6B93639B-DE1C-4A46-A4B5-B88FD6FC2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69">
                    <a:extLst>
                      <a:ext uri="{FF2B5EF4-FFF2-40B4-BE49-F238E27FC236}">
                        <a16:creationId xmlns:a16="http://schemas.microsoft.com/office/drawing/2014/main" id="{A6C5D17F-13E7-4861-A839-3C56ABD56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53" name="Line 70">
                  <a:extLst>
                    <a:ext uri="{FF2B5EF4-FFF2-40B4-BE49-F238E27FC236}">
                      <a16:creationId xmlns:a16="http://schemas.microsoft.com/office/drawing/2014/main" id="{1C343C91-0F9E-4530-939D-2D9F15DF4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 name="Group 8">
              <a:extLst>
                <a:ext uri="{FF2B5EF4-FFF2-40B4-BE49-F238E27FC236}">
                  <a16:creationId xmlns:a16="http://schemas.microsoft.com/office/drawing/2014/main" id="{92109E9F-E572-4202-B7A6-630155DD5B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6153976" y="534249"/>
              <a:ext cx="3838576" cy="5838297"/>
              <a:chOff x="8324466" y="457964"/>
              <a:chExt cx="3838576" cy="5838297"/>
            </a:xfrm>
          </p:grpSpPr>
          <p:sp>
            <p:nvSpPr>
              <p:cNvPr id="10" name="Oval 9">
                <a:extLst>
                  <a:ext uri="{FF2B5EF4-FFF2-40B4-BE49-F238E27FC236}">
                    <a16:creationId xmlns:a16="http://schemas.microsoft.com/office/drawing/2014/main" id="{B4FF54B2-44F5-42F7-8353-111D80A8D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319026" y="5955846"/>
                <a:ext cx="340415" cy="340415"/>
              </a:xfrm>
              <a:prstGeom prst="ellipse">
                <a:avLst/>
              </a:pr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nvGrpSpPr>
              <p:cNvPr id="11" name="Group 10">
                <a:extLst>
                  <a:ext uri="{FF2B5EF4-FFF2-40B4-BE49-F238E27FC236}">
                    <a16:creationId xmlns:a16="http://schemas.microsoft.com/office/drawing/2014/main" id="{19A2BBF4-4F54-4179-B672-AD4C8D58A3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26" name="Freeform 64">
                  <a:extLst>
                    <a:ext uri="{FF2B5EF4-FFF2-40B4-BE49-F238E27FC236}">
                      <a16:creationId xmlns:a16="http://schemas.microsoft.com/office/drawing/2014/main" id="{2F2D95CF-DAE2-4601-B9A6-233F4F2F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Freeform 81">
                  <a:extLst>
                    <a:ext uri="{FF2B5EF4-FFF2-40B4-BE49-F238E27FC236}">
                      <a16:creationId xmlns:a16="http://schemas.microsoft.com/office/drawing/2014/main" id="{3CD52B72-C30B-4570-A8AB-78CB884F8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8" name="Freeform 61">
                  <a:extLst>
                    <a:ext uri="{FF2B5EF4-FFF2-40B4-BE49-F238E27FC236}">
                      <a16:creationId xmlns:a16="http://schemas.microsoft.com/office/drawing/2014/main" id="{696A9FBF-C89D-4CF9-A1DC-C0275A3B3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9" name="Freeform 78">
                  <a:extLst>
                    <a:ext uri="{FF2B5EF4-FFF2-40B4-BE49-F238E27FC236}">
                      <a16:creationId xmlns:a16="http://schemas.microsoft.com/office/drawing/2014/main" id="{C50B0ACE-17B4-4F11-BA43-0159796B8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0" name="Freeform 84">
                  <a:extLst>
                    <a:ext uri="{FF2B5EF4-FFF2-40B4-BE49-F238E27FC236}">
                      <a16:creationId xmlns:a16="http://schemas.microsoft.com/office/drawing/2014/main" id="{F0346B01-7019-48B2-9BE7-3E90F590F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1" name="Freeform 87">
                  <a:extLst>
                    <a:ext uri="{FF2B5EF4-FFF2-40B4-BE49-F238E27FC236}">
                      <a16:creationId xmlns:a16="http://schemas.microsoft.com/office/drawing/2014/main" id="{5C186E4B-7559-4E95-9BDD-7DA75E0873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2" name="Freeform 60">
                  <a:extLst>
                    <a:ext uri="{FF2B5EF4-FFF2-40B4-BE49-F238E27FC236}">
                      <a16:creationId xmlns:a16="http://schemas.microsoft.com/office/drawing/2014/main" id="{4FFE117A-211E-4BD5-AB76-05026DEC6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3" name="Freeform 59">
                  <a:extLst>
                    <a:ext uri="{FF2B5EF4-FFF2-40B4-BE49-F238E27FC236}">
                      <a16:creationId xmlns:a16="http://schemas.microsoft.com/office/drawing/2014/main" id="{5CC0C412-2859-4E97-924F-291318E6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2">
                  <a:extLst>
                    <a:ext uri="{FF2B5EF4-FFF2-40B4-BE49-F238E27FC236}">
                      <a16:creationId xmlns:a16="http://schemas.microsoft.com/office/drawing/2014/main" id="{AECE441C-0FBF-4F02-9781-35F2487E3C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Freeform 65">
                  <a:extLst>
                    <a:ext uri="{FF2B5EF4-FFF2-40B4-BE49-F238E27FC236}">
                      <a16:creationId xmlns:a16="http://schemas.microsoft.com/office/drawing/2014/main" id="{951A4317-3E34-41B4-BCD9-E6E0627C18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6" name="Freeform 79">
                  <a:extLst>
                    <a:ext uri="{FF2B5EF4-FFF2-40B4-BE49-F238E27FC236}">
                      <a16:creationId xmlns:a16="http://schemas.microsoft.com/office/drawing/2014/main" id="{CE2D40E4-274B-4D43-801B-7B3BAF03E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82">
                  <a:extLst>
                    <a:ext uri="{FF2B5EF4-FFF2-40B4-BE49-F238E27FC236}">
                      <a16:creationId xmlns:a16="http://schemas.microsoft.com/office/drawing/2014/main" id="{2D939FC8-6395-4DCB-B28C-2342BFB72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85">
                  <a:extLst>
                    <a:ext uri="{FF2B5EF4-FFF2-40B4-BE49-F238E27FC236}">
                      <a16:creationId xmlns:a16="http://schemas.microsoft.com/office/drawing/2014/main" id="{620FEEF2-AE91-48CA-8FE7-B50F83E1C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88">
                  <a:extLst>
                    <a:ext uri="{FF2B5EF4-FFF2-40B4-BE49-F238E27FC236}">
                      <a16:creationId xmlns:a16="http://schemas.microsoft.com/office/drawing/2014/main" id="{27050D75-D26B-4BD3-A4A5-68DF13E9C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40" name="Group 39">
                  <a:extLst>
                    <a:ext uri="{FF2B5EF4-FFF2-40B4-BE49-F238E27FC236}">
                      <a16:creationId xmlns:a16="http://schemas.microsoft.com/office/drawing/2014/main" id="{37668160-F5BE-4756-B84F-C68992BC7A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E7F90261-4A5A-4C39-B4B3-FEBED04E3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2" name="Line 66">
                    <a:extLst>
                      <a:ext uri="{FF2B5EF4-FFF2-40B4-BE49-F238E27FC236}">
                        <a16:creationId xmlns:a16="http://schemas.microsoft.com/office/drawing/2014/main" id="{71681E7C-A7E8-4F01-9001-3FD1105E1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3" name="Line 67">
                    <a:extLst>
                      <a:ext uri="{FF2B5EF4-FFF2-40B4-BE49-F238E27FC236}">
                        <a16:creationId xmlns:a16="http://schemas.microsoft.com/office/drawing/2014/main" id="{901B0597-C838-4481-A49D-E8D85B631C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4" name="Line 80">
                    <a:extLst>
                      <a:ext uri="{FF2B5EF4-FFF2-40B4-BE49-F238E27FC236}">
                        <a16:creationId xmlns:a16="http://schemas.microsoft.com/office/drawing/2014/main" id="{23C2B0BF-A329-4A97-B3D5-545BC6813E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5" name="Line 83">
                    <a:extLst>
                      <a:ext uri="{FF2B5EF4-FFF2-40B4-BE49-F238E27FC236}">
                        <a16:creationId xmlns:a16="http://schemas.microsoft.com/office/drawing/2014/main" id="{DBCCCA80-4FEE-4C79-8AF3-66B97054C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Line 86">
                    <a:extLst>
                      <a:ext uri="{FF2B5EF4-FFF2-40B4-BE49-F238E27FC236}">
                        <a16:creationId xmlns:a16="http://schemas.microsoft.com/office/drawing/2014/main" id="{4B9AD13F-808D-4464-989B-F40B3E77B7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Line 89">
                    <a:extLst>
                      <a:ext uri="{FF2B5EF4-FFF2-40B4-BE49-F238E27FC236}">
                        <a16:creationId xmlns:a16="http://schemas.microsoft.com/office/drawing/2014/main" id="{076473B5-E30F-4635-8789-51368A971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12" name="Group 11">
                <a:extLst>
                  <a:ext uri="{FF2B5EF4-FFF2-40B4-BE49-F238E27FC236}">
                    <a16:creationId xmlns:a16="http://schemas.microsoft.com/office/drawing/2014/main" id="{EF568995-35CF-4C80-A63C-82B47F1BA1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8" name="Group 17">
                  <a:extLst>
                    <a:ext uri="{FF2B5EF4-FFF2-40B4-BE49-F238E27FC236}">
                      <a16:creationId xmlns:a16="http://schemas.microsoft.com/office/drawing/2014/main" id="{99432608-19E2-4A3E-A68B-45C8E5DD47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127A2810-84DE-450A-986B-DE8AF8AE6F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A56ED6A-BBD4-4005-A99D-65BCF8047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CFC0629C-AFCE-4D39-87D5-36EF1FE5C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30">
                    <a:extLst>
                      <a:ext uri="{FF2B5EF4-FFF2-40B4-BE49-F238E27FC236}">
                        <a16:creationId xmlns:a16="http://schemas.microsoft.com/office/drawing/2014/main" id="{81F3517A-93AD-4DF3-BEC7-E607A73E5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9" name="Group 18">
                  <a:extLst>
                    <a:ext uri="{FF2B5EF4-FFF2-40B4-BE49-F238E27FC236}">
                      <a16:creationId xmlns:a16="http://schemas.microsoft.com/office/drawing/2014/main" id="{4CBBC251-E8DD-438C-8733-7D65F461A4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6A94A4D4-EFFA-4AE2-B533-75F01F0F0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21" name="Freeform: Shape 20">
                    <a:extLst>
                      <a:ext uri="{FF2B5EF4-FFF2-40B4-BE49-F238E27FC236}">
                        <a16:creationId xmlns:a16="http://schemas.microsoft.com/office/drawing/2014/main" id="{1F4B0E1D-2F9C-444A-ADBA-BDE9F01D8D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13" name="Group 12">
                <a:extLst>
                  <a:ext uri="{FF2B5EF4-FFF2-40B4-BE49-F238E27FC236}">
                    <a16:creationId xmlns:a16="http://schemas.microsoft.com/office/drawing/2014/main" id="{5F5ACA0E-A5DF-4015-8FD4-FA7A53E9D1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4" name="Group 13">
                  <a:extLst>
                    <a:ext uri="{FF2B5EF4-FFF2-40B4-BE49-F238E27FC236}">
                      <a16:creationId xmlns:a16="http://schemas.microsoft.com/office/drawing/2014/main" id="{5A4DCFFD-FD3C-42EA-862E-5B792D9020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 name="Freeform 68">
                    <a:extLst>
                      <a:ext uri="{FF2B5EF4-FFF2-40B4-BE49-F238E27FC236}">
                        <a16:creationId xmlns:a16="http://schemas.microsoft.com/office/drawing/2014/main" id="{0089A8F3-7530-4C17-848C-580015C3E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 name="Freeform 69">
                    <a:extLst>
                      <a:ext uri="{FF2B5EF4-FFF2-40B4-BE49-F238E27FC236}">
                        <a16:creationId xmlns:a16="http://schemas.microsoft.com/office/drawing/2014/main" id="{61D8EA0C-1521-4C6D-8C09-DD6D8F1F2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5" name="Line 70">
                  <a:extLst>
                    <a:ext uri="{FF2B5EF4-FFF2-40B4-BE49-F238E27FC236}">
                      <a16:creationId xmlns:a16="http://schemas.microsoft.com/office/drawing/2014/main" id="{517033B6-6B8A-4BD6-9A52-BF9E9EFBD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cxnSp>
        <p:nvCxnSpPr>
          <p:cNvPr id="173" name="Straight Connector 172">
            <a:extLst>
              <a:ext uri="{FF2B5EF4-FFF2-40B4-BE49-F238E27FC236}">
                <a16:creationId xmlns:a16="http://schemas.microsoft.com/office/drawing/2014/main" id="{88D7A558-4107-4032-8E5F-99B445369147}"/>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3038400" y="3690871"/>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5" name="Subtitle 2">
            <a:extLst>
              <a:ext uri="{FF2B5EF4-FFF2-40B4-BE49-F238E27FC236}">
                <a16:creationId xmlns:a16="http://schemas.microsoft.com/office/drawing/2014/main" id="{6B5BCC80-B184-4F6C-B3E3-CFC7F4C41C95}"/>
              </a:ext>
            </a:extLst>
          </p:cNvPr>
          <p:cNvSpPr>
            <a:spLocks noGrp="1"/>
          </p:cNvSpPr>
          <p:nvPr>
            <p:ph type="subTitle" idx="1" hasCustomPrompt="1"/>
          </p:nvPr>
        </p:nvSpPr>
        <p:spPr>
          <a:xfrm>
            <a:off x="990000" y="4113213"/>
            <a:ext cx="4636800" cy="1655762"/>
          </a:xfrm>
        </p:spPr>
        <p:txBody>
          <a:bodyPr rtlCol="0">
            <a:normAutofit/>
          </a:bodyPr>
          <a:lstStyle>
            <a:lvl1pPr marL="0" indent="0" algn="ctr">
              <a:buNone/>
              <a:defRPr/>
            </a:lvl1pPr>
          </a:lstStyle>
          <a:p>
            <a:pPr rtl="0"/>
            <a:r>
              <a:rPr lang="en-GB" noProof="0">
                <a:cs typeface="Calibri"/>
              </a:rPr>
              <a:t>Presenter name</a:t>
            </a:r>
            <a:endParaRPr lang="en-GB" noProof="0"/>
          </a:p>
        </p:txBody>
      </p:sp>
    </p:spTree>
    <p:extLst>
      <p:ext uri="{BB962C8B-B14F-4D97-AF65-F5344CB8AC3E}">
        <p14:creationId xmlns:p14="http://schemas.microsoft.com/office/powerpoint/2010/main" val="4229122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4928400" cy="661912"/>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4928400" cy="3347244"/>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6274200" y="1736732"/>
            <a:ext cx="4928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6274200" y="2431257"/>
            <a:ext cx="4928400" cy="3347244"/>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rtlCol="0"/>
          <a:lstStyle>
            <a:lvl1pPr>
              <a:defRPr/>
            </a:lvl1pPr>
          </a:lstStyle>
          <a:p>
            <a:pPr rtl="0"/>
            <a:r>
              <a:rPr lang="en-GB" noProof="0"/>
              <a:t>20XX</a:t>
            </a:r>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rtlCol="0"/>
          <a:lstStyle/>
          <a:p>
            <a:pPr rtl="0"/>
            <a:endParaRPr lang="en-GB" noProof="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1854984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42251-8A4B-463E-982B-C657C3810F36}"/>
              </a:ext>
            </a:extLst>
          </p:cNvPr>
          <p:cNvSpPr>
            <a:spLocks noGrp="1"/>
          </p:cNvSpPr>
          <p:nvPr>
            <p:ph type="title"/>
          </p:nvPr>
        </p:nvSpPr>
        <p:spPr>
          <a:xfrm>
            <a:off x="989400" y="395289"/>
            <a:ext cx="10213200" cy="1112836"/>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61C74D5E-AC0B-46BF-8840-61CC89C3B6BE}"/>
              </a:ext>
            </a:extLst>
          </p:cNvPr>
          <p:cNvSpPr>
            <a:spLocks noGrp="1"/>
          </p:cNvSpPr>
          <p:nvPr>
            <p:ph type="body" idx="1"/>
          </p:nvPr>
        </p:nvSpPr>
        <p:spPr>
          <a:xfrm>
            <a:off x="989399" y="1736732"/>
            <a:ext cx="2971400" cy="661912"/>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901A0738-7A90-4A35-AB98-9656D6187286}"/>
              </a:ext>
            </a:extLst>
          </p:cNvPr>
          <p:cNvSpPr>
            <a:spLocks noGrp="1"/>
          </p:cNvSpPr>
          <p:nvPr>
            <p:ph sz="half" idx="2"/>
          </p:nvPr>
        </p:nvSpPr>
        <p:spPr>
          <a:xfrm>
            <a:off x="989400" y="2431256"/>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5DADFE01-1BA7-4288-9355-8B2B508BE582}"/>
              </a:ext>
            </a:extLst>
          </p:cNvPr>
          <p:cNvSpPr>
            <a:spLocks noGrp="1"/>
          </p:cNvSpPr>
          <p:nvPr>
            <p:ph type="body" sz="quarter" idx="3"/>
          </p:nvPr>
        </p:nvSpPr>
        <p:spPr>
          <a:xfrm>
            <a:off x="4610300" y="1756025"/>
            <a:ext cx="2971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F7D49F77-6C55-47AC-B1AE-5D9906DBD7F6}"/>
              </a:ext>
            </a:extLst>
          </p:cNvPr>
          <p:cNvSpPr>
            <a:spLocks noGrp="1"/>
          </p:cNvSpPr>
          <p:nvPr>
            <p:ph sz="quarter" idx="4"/>
          </p:nvPr>
        </p:nvSpPr>
        <p:spPr>
          <a:xfrm>
            <a:off x="4610300" y="2450550"/>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0" name="Text Placeholder 4">
            <a:extLst>
              <a:ext uri="{FF2B5EF4-FFF2-40B4-BE49-F238E27FC236}">
                <a16:creationId xmlns:a16="http://schemas.microsoft.com/office/drawing/2014/main" id="{65563541-7DAA-4F84-BBAB-31C12F6AE981}"/>
              </a:ext>
            </a:extLst>
          </p:cNvPr>
          <p:cNvSpPr>
            <a:spLocks noGrp="1"/>
          </p:cNvSpPr>
          <p:nvPr>
            <p:ph type="body" sz="quarter" idx="13"/>
          </p:nvPr>
        </p:nvSpPr>
        <p:spPr>
          <a:xfrm>
            <a:off x="8231200" y="1756025"/>
            <a:ext cx="2971400" cy="662400"/>
          </a:xfrm>
        </p:spPr>
        <p:txBody>
          <a:bodyPr rtlCol="0" anchor="b">
            <a:normAutofit/>
          </a:bodyPr>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1" name="Content Placeholder 5">
            <a:extLst>
              <a:ext uri="{FF2B5EF4-FFF2-40B4-BE49-F238E27FC236}">
                <a16:creationId xmlns:a16="http://schemas.microsoft.com/office/drawing/2014/main" id="{AE3321C3-E759-4DD7-BFA1-2E724B8DDBF0}"/>
              </a:ext>
            </a:extLst>
          </p:cNvPr>
          <p:cNvSpPr>
            <a:spLocks noGrp="1"/>
          </p:cNvSpPr>
          <p:nvPr>
            <p:ph sz="quarter" idx="14"/>
          </p:nvPr>
        </p:nvSpPr>
        <p:spPr>
          <a:xfrm>
            <a:off x="8231200" y="2450550"/>
            <a:ext cx="2971400" cy="3632750"/>
          </a:xfrm>
        </p:spPr>
        <p:txBody>
          <a:bodyPr rtlCol="0">
            <a:noAutofit/>
          </a:bodyPr>
          <a:lstStyle>
            <a:lvl1pPr>
              <a:defRPr sz="1600"/>
            </a:lvl1pPr>
            <a:lvl2pPr>
              <a:defRPr sz="1600"/>
            </a:lvl2pPr>
            <a:lvl3pPr>
              <a:defRPr sz="16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21D8EF53-AF86-47E8-83DC-8C419847A639}"/>
              </a:ext>
            </a:extLst>
          </p:cNvPr>
          <p:cNvSpPr>
            <a:spLocks noGrp="1"/>
          </p:cNvSpPr>
          <p:nvPr>
            <p:ph type="dt" sz="half" idx="10"/>
          </p:nvPr>
        </p:nvSpPr>
        <p:spPr/>
        <p:txBody>
          <a:bodyPr rtlCol="0"/>
          <a:lstStyle>
            <a:lvl1pPr>
              <a:defRPr/>
            </a:lvl1pPr>
          </a:lstStyle>
          <a:p>
            <a:pPr rtl="0"/>
            <a:r>
              <a:rPr lang="en-GB" noProof="0"/>
              <a:t>20XX</a:t>
            </a:r>
          </a:p>
        </p:txBody>
      </p:sp>
      <p:sp>
        <p:nvSpPr>
          <p:cNvPr id="8" name="Footer Placeholder 7">
            <a:extLst>
              <a:ext uri="{FF2B5EF4-FFF2-40B4-BE49-F238E27FC236}">
                <a16:creationId xmlns:a16="http://schemas.microsoft.com/office/drawing/2014/main" id="{5C01D653-ED9A-46D3-A97F-B5FA1DAE6CA9}"/>
              </a:ext>
            </a:extLst>
          </p:cNvPr>
          <p:cNvSpPr>
            <a:spLocks noGrp="1"/>
          </p:cNvSpPr>
          <p:nvPr>
            <p:ph type="ftr" sz="quarter" idx="11"/>
          </p:nvPr>
        </p:nvSpPr>
        <p:spPr/>
        <p:txBody>
          <a:bodyPr rtlCol="0"/>
          <a:lstStyle/>
          <a:p>
            <a:pPr rtl="0"/>
            <a:endParaRPr lang="en-GB" noProof="0"/>
          </a:p>
        </p:txBody>
      </p:sp>
      <p:sp>
        <p:nvSpPr>
          <p:cNvPr id="9" name="Slide Number Placeholder 8">
            <a:extLst>
              <a:ext uri="{FF2B5EF4-FFF2-40B4-BE49-F238E27FC236}">
                <a16:creationId xmlns:a16="http://schemas.microsoft.com/office/drawing/2014/main" id="{CC5B9B66-64EA-4022-BD96-ECF2A80CE2F0}"/>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936496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910FDC-FCA3-4F39-AC3F-821172639127}"/>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2937" y="0"/>
            <a:ext cx="386715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318001" y="536573"/>
            <a:ext cx="7424950" cy="1453003"/>
          </a:xfrm>
        </p:spPr>
        <p:txBody>
          <a:bodyPr rtlCol="0"/>
          <a:lstStyle>
            <a:lvl1pPr algn="ctr">
              <a:defRPr/>
            </a:lvl1pPr>
          </a:lstStyle>
          <a:p>
            <a:pPr rtl="0"/>
            <a:r>
              <a:rPr lang="en-GB" noProof="0"/>
              <a:t>Click to edit Master title style</a:t>
            </a:r>
          </a:p>
        </p:txBody>
      </p:sp>
      <p:sp>
        <p:nvSpPr>
          <p:cNvPr id="11" name="Picture Placeholder 10">
            <a:extLst>
              <a:ext uri="{FF2B5EF4-FFF2-40B4-BE49-F238E27FC236}">
                <a16:creationId xmlns:a16="http://schemas.microsoft.com/office/drawing/2014/main" id="{6F0F278F-99B1-49C2-968B-C983DF8121A9}"/>
              </a:ext>
            </a:extLst>
          </p:cNvPr>
          <p:cNvSpPr>
            <a:spLocks noGrp="1"/>
          </p:cNvSpPr>
          <p:nvPr>
            <p:ph type="pic" sz="quarter" idx="14"/>
          </p:nvPr>
        </p:nvSpPr>
        <p:spPr>
          <a:xfrm>
            <a:off x="627063" y="536575"/>
            <a:ext cx="2616200" cy="1743075"/>
          </a:xfrm>
        </p:spPr>
        <p:txBody>
          <a:bodyPr rtlCol="0"/>
          <a:lstStyle/>
          <a:p>
            <a:pPr rtl="0"/>
            <a:r>
              <a:rPr lang="en-GB" noProof="0"/>
              <a:t>Click icon to add picture</a:t>
            </a:r>
          </a:p>
        </p:txBody>
      </p:sp>
      <p:sp>
        <p:nvSpPr>
          <p:cNvPr id="207" name="Picture Placeholder 10">
            <a:extLst>
              <a:ext uri="{FF2B5EF4-FFF2-40B4-BE49-F238E27FC236}">
                <a16:creationId xmlns:a16="http://schemas.microsoft.com/office/drawing/2014/main" id="{524BD50E-995A-4DB3-8E0A-E7F1FC636936}"/>
              </a:ext>
            </a:extLst>
          </p:cNvPr>
          <p:cNvSpPr>
            <a:spLocks noGrp="1"/>
          </p:cNvSpPr>
          <p:nvPr>
            <p:ph type="pic" sz="quarter" idx="15"/>
          </p:nvPr>
        </p:nvSpPr>
        <p:spPr>
          <a:xfrm>
            <a:off x="616853" y="2557090"/>
            <a:ext cx="2616200" cy="1743075"/>
          </a:xfrm>
        </p:spPr>
        <p:txBody>
          <a:bodyPr rtlCol="0"/>
          <a:lstStyle/>
          <a:p>
            <a:pPr rtl="0"/>
            <a:r>
              <a:rPr lang="en-GB" noProof="0"/>
              <a:t>Click icon to add picture</a:t>
            </a:r>
          </a:p>
        </p:txBody>
      </p:sp>
      <p:sp>
        <p:nvSpPr>
          <p:cNvPr id="208" name="Picture Placeholder 10">
            <a:extLst>
              <a:ext uri="{FF2B5EF4-FFF2-40B4-BE49-F238E27FC236}">
                <a16:creationId xmlns:a16="http://schemas.microsoft.com/office/drawing/2014/main" id="{ABAB6489-3F37-4A20-8777-093046E5C82D}"/>
              </a:ext>
            </a:extLst>
          </p:cNvPr>
          <p:cNvSpPr>
            <a:spLocks noGrp="1"/>
          </p:cNvSpPr>
          <p:nvPr>
            <p:ph type="pic" sz="quarter" idx="16"/>
          </p:nvPr>
        </p:nvSpPr>
        <p:spPr>
          <a:xfrm>
            <a:off x="627063" y="4576347"/>
            <a:ext cx="2616200" cy="1743075"/>
          </a:xfrm>
        </p:spPr>
        <p:txBody>
          <a:bodyPr rtlCol="0"/>
          <a:lstStyle/>
          <a:p>
            <a:pPr rtl="0"/>
            <a:r>
              <a:rPr lang="en-GB" noProof="0"/>
              <a:t>Click icon to add picture</a:t>
            </a:r>
          </a:p>
        </p:txBody>
      </p:sp>
      <p:sp>
        <p:nvSpPr>
          <p:cNvPr id="7" name="Text Placeholder 6">
            <a:extLst>
              <a:ext uri="{FF2B5EF4-FFF2-40B4-BE49-F238E27FC236}">
                <a16:creationId xmlns:a16="http://schemas.microsoft.com/office/drawing/2014/main" id="{92523157-52E2-4F89-B3C9-EA9FE7914BAB}"/>
              </a:ext>
            </a:extLst>
          </p:cNvPr>
          <p:cNvSpPr>
            <a:spLocks noGrp="1"/>
          </p:cNvSpPr>
          <p:nvPr>
            <p:ph type="body" sz="quarter" idx="17" hasCustomPrompt="1"/>
          </p:nvPr>
        </p:nvSpPr>
        <p:spPr>
          <a:xfrm>
            <a:off x="4864100" y="2876550"/>
            <a:ext cx="6332538" cy="3219450"/>
          </a:xfrm>
        </p:spPr>
        <p:txBody>
          <a:bodyPr rtlCol="0">
            <a:normAutofit/>
          </a:bodyPr>
          <a:lstStyle>
            <a:lvl1pPr marL="0" indent="0" algn="ctr">
              <a:buNone/>
              <a:defRPr sz="190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rtl="0"/>
            <a:r>
              <a:rPr lang="en-GB" noProof="0"/>
              <a:t>Click to edit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318000" y="6357167"/>
            <a:ext cx="1760150" cy="461665"/>
          </a:xfrm>
        </p:spPr>
        <p:txBody>
          <a:bodyPr rtlCol="0"/>
          <a:lstStyle>
            <a:lvl1pPr>
              <a:defRPr/>
            </a:lvl1pPr>
          </a:lstStyle>
          <a:p>
            <a:pPr rtl="0"/>
            <a:r>
              <a:rPr lang="en-GB" noProof="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6356725" y="6357600"/>
            <a:ext cx="3347285" cy="460800"/>
          </a:xfrm>
        </p:spPr>
        <p:txBody>
          <a:bodyPr rtlCol="0"/>
          <a:lstStyle/>
          <a:p>
            <a:pPr rtl="0"/>
            <a:endParaRPr lang="en-GB" noProof="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77417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167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7794707" y="536573"/>
            <a:ext cx="3856679" cy="1453003"/>
          </a:xfrm>
        </p:spPr>
        <p:txBody>
          <a:bodyPr rtlCol="0"/>
          <a:lstStyle>
            <a:lvl1pPr algn="ctr">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GB" noProof="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94435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2" name="Group 91" hidden="1">
            <a:extLst>
              <a:ext uri="{FF2B5EF4-FFF2-40B4-BE49-F238E27FC236}">
                <a16:creationId xmlns:a16="http://schemas.microsoft.com/office/drawing/2014/main" id="{6CA9855B-4072-4D45-821E-549FDF548137}"/>
              </a:ext>
              <a:ext uri="{C183D7F6-B498-43B3-948B-1728B52AA6E4}">
                <adec:decorative xmlns:adec="http://schemas.microsoft.com/office/drawing/2017/decorative" val="1"/>
              </a:ext>
            </a:extLst>
          </p:cNvPr>
          <p:cNvGrpSpPr>
            <a:grpSpLocks/>
          </p:cNvGrpSpPr>
          <p:nvPr userDrawn="1">
            <p:extLst>
              <p:ext uri="{386F3935-93C4-4BCD-93E2-E3B085C9AB24}">
                <p16:designElem xmlns:p16="http://schemas.microsoft.com/office/powerpoint/2015/main" val="1"/>
              </p:ext>
            </p:extLst>
          </p:nvPr>
        </p:nvGrpSpPr>
        <p:grpSpPr>
          <a:xfrm>
            <a:off x="28958" y="457964"/>
            <a:ext cx="7681842" cy="5937065"/>
            <a:chOff x="28958" y="457964"/>
            <a:chExt cx="7681842" cy="5937065"/>
          </a:xfrm>
        </p:grpSpPr>
        <p:grpSp>
          <p:nvGrpSpPr>
            <p:cNvPr id="94" name="Group 93">
              <a:extLst>
                <a:ext uri="{FF2B5EF4-FFF2-40B4-BE49-F238E27FC236}">
                  <a16:creationId xmlns:a16="http://schemas.microsoft.com/office/drawing/2014/main" id="{CD707C0C-4086-4F35-A8FC-A45D727AA61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8900000" flipH="1">
              <a:off x="3417239" y="1865958"/>
              <a:ext cx="1270000" cy="3384002"/>
              <a:chOff x="7920038" y="61913"/>
              <a:chExt cx="1270000" cy="3384002"/>
            </a:xfrm>
          </p:grpSpPr>
          <p:sp>
            <p:nvSpPr>
              <p:cNvPr id="195" name="Freeform 76">
                <a:extLst>
                  <a:ext uri="{FF2B5EF4-FFF2-40B4-BE49-F238E27FC236}">
                    <a16:creationId xmlns:a16="http://schemas.microsoft.com/office/drawing/2014/main" id="{3D21528F-9013-4CD7-9F7C-D3F3624881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20038" y="61913"/>
                <a:ext cx="638175" cy="2843213"/>
              </a:xfrm>
              <a:custGeom>
                <a:avLst/>
                <a:gdLst>
                  <a:gd name="T0" fmla="*/ 0 w 134"/>
                  <a:gd name="T1" fmla="*/ 298 h 597"/>
                  <a:gd name="T2" fmla="*/ 134 w 134"/>
                  <a:gd name="T3" fmla="*/ 597 h 597"/>
                  <a:gd name="T4" fmla="*/ 134 w 134"/>
                  <a:gd name="T5" fmla="*/ 0 h 597"/>
                  <a:gd name="T6" fmla="*/ 0 w 134"/>
                  <a:gd name="T7" fmla="*/ 298 h 597"/>
                </a:gdLst>
                <a:ahLst/>
                <a:cxnLst>
                  <a:cxn ang="0">
                    <a:pos x="T0" y="T1"/>
                  </a:cxn>
                  <a:cxn ang="0">
                    <a:pos x="T2" y="T3"/>
                  </a:cxn>
                  <a:cxn ang="0">
                    <a:pos x="T4" y="T5"/>
                  </a:cxn>
                  <a:cxn ang="0">
                    <a:pos x="T6" y="T7"/>
                  </a:cxn>
                </a:cxnLst>
                <a:rect l="0" t="0" r="r" b="b"/>
                <a:pathLst>
                  <a:path w="134" h="597">
                    <a:moveTo>
                      <a:pt x="0" y="298"/>
                    </a:moveTo>
                    <a:cubicBezTo>
                      <a:pt x="0" y="417"/>
                      <a:pt x="52" y="523"/>
                      <a:pt x="134" y="597"/>
                    </a:cubicBezTo>
                    <a:cubicBezTo>
                      <a:pt x="134" y="0"/>
                      <a:pt x="134" y="0"/>
                      <a:pt x="134" y="0"/>
                    </a:cubicBezTo>
                    <a:cubicBezTo>
                      <a:pt x="52" y="74"/>
                      <a:pt x="0" y="180"/>
                      <a:pt x="0" y="298"/>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96" name="Freeform 77">
                <a:extLst>
                  <a:ext uri="{FF2B5EF4-FFF2-40B4-BE49-F238E27FC236}">
                    <a16:creationId xmlns:a16="http://schemas.microsoft.com/office/drawing/2014/main" id="{06A8F5A2-62EC-4CDC-945A-E6C50C86C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558213" y="61913"/>
                <a:ext cx="631825" cy="2843213"/>
              </a:xfrm>
              <a:custGeom>
                <a:avLst/>
                <a:gdLst>
                  <a:gd name="T0" fmla="*/ 0 w 133"/>
                  <a:gd name="T1" fmla="*/ 0 h 597"/>
                  <a:gd name="T2" fmla="*/ 0 w 133"/>
                  <a:gd name="T3" fmla="*/ 597 h 597"/>
                  <a:gd name="T4" fmla="*/ 133 w 133"/>
                  <a:gd name="T5" fmla="*/ 298 h 597"/>
                  <a:gd name="T6" fmla="*/ 0 w 133"/>
                  <a:gd name="T7" fmla="*/ 0 h 597"/>
                </a:gdLst>
                <a:ahLst/>
                <a:cxnLst>
                  <a:cxn ang="0">
                    <a:pos x="T0" y="T1"/>
                  </a:cxn>
                  <a:cxn ang="0">
                    <a:pos x="T2" y="T3"/>
                  </a:cxn>
                  <a:cxn ang="0">
                    <a:pos x="T4" y="T5"/>
                  </a:cxn>
                  <a:cxn ang="0">
                    <a:pos x="T6" y="T7"/>
                  </a:cxn>
                </a:cxnLst>
                <a:rect l="0" t="0" r="r" b="b"/>
                <a:pathLst>
                  <a:path w="133" h="597">
                    <a:moveTo>
                      <a:pt x="0" y="0"/>
                    </a:moveTo>
                    <a:cubicBezTo>
                      <a:pt x="0" y="597"/>
                      <a:pt x="0" y="597"/>
                      <a:pt x="0" y="597"/>
                    </a:cubicBezTo>
                    <a:cubicBezTo>
                      <a:pt x="82" y="523"/>
                      <a:pt x="133" y="417"/>
                      <a:pt x="133" y="298"/>
                    </a:cubicBezTo>
                    <a:cubicBezTo>
                      <a:pt x="133" y="180"/>
                      <a:pt x="82" y="74"/>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97" name="Group 196">
                <a:extLst>
                  <a:ext uri="{FF2B5EF4-FFF2-40B4-BE49-F238E27FC236}">
                    <a16:creationId xmlns:a16="http://schemas.microsoft.com/office/drawing/2014/main" id="{9625C8AA-1597-4CED-8301-18D382EF0DF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7934326" y="61915"/>
                <a:ext cx="1241425" cy="3384000"/>
                <a:chOff x="7934326" y="61915"/>
                <a:chExt cx="1241425" cy="3384000"/>
              </a:xfrm>
            </p:grpSpPr>
            <p:sp>
              <p:nvSpPr>
                <p:cNvPr id="198" name="Line 90">
                  <a:extLst>
                    <a:ext uri="{FF2B5EF4-FFF2-40B4-BE49-F238E27FC236}">
                      <a16:creationId xmlns:a16="http://schemas.microsoft.com/office/drawing/2014/main" id="{5DF95B35-23E9-4724-A4F8-8ED718B5DE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8558213" y="61915"/>
                  <a:ext cx="0" cy="3384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9" name="Freeform 91">
                  <a:extLst>
                    <a:ext uri="{FF2B5EF4-FFF2-40B4-BE49-F238E27FC236}">
                      <a16:creationId xmlns:a16="http://schemas.microsoft.com/office/drawing/2014/main" id="{26C6754B-5776-451D-95ED-62AA4D0BAE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976" y="523875"/>
                  <a:ext cx="747713" cy="376238"/>
                </a:xfrm>
                <a:custGeom>
                  <a:avLst/>
                  <a:gdLst>
                    <a:gd name="T0" fmla="*/ 471 w 471"/>
                    <a:gd name="T1" fmla="*/ 0 h 237"/>
                    <a:gd name="T2" fmla="*/ 237 w 471"/>
                    <a:gd name="T3" fmla="*/ 237 h 237"/>
                    <a:gd name="T4" fmla="*/ 0 w 471"/>
                    <a:gd name="T5" fmla="*/ 0 h 237"/>
                  </a:gdLst>
                  <a:ahLst/>
                  <a:cxnLst>
                    <a:cxn ang="0">
                      <a:pos x="T0" y="T1"/>
                    </a:cxn>
                    <a:cxn ang="0">
                      <a:pos x="T2" y="T3"/>
                    </a:cxn>
                    <a:cxn ang="0">
                      <a:pos x="T4" y="T5"/>
                    </a:cxn>
                  </a:cxnLst>
                  <a:rect l="0" t="0" r="r" b="b"/>
                  <a:pathLst>
                    <a:path w="471" h="237">
                      <a:moveTo>
                        <a:pt x="471" y="0"/>
                      </a:moveTo>
                      <a:lnTo>
                        <a:pt x="237" y="237"/>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200" name="Freeform 92">
                  <a:extLst>
                    <a:ext uri="{FF2B5EF4-FFF2-40B4-BE49-F238E27FC236}">
                      <a16:creationId xmlns:a16="http://schemas.microsoft.com/office/drawing/2014/main" id="{A345A289-8D6C-4886-B54C-3E0D26D176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7188" y="1028700"/>
                  <a:ext cx="1157288" cy="581025"/>
                </a:xfrm>
                <a:custGeom>
                  <a:avLst/>
                  <a:gdLst>
                    <a:gd name="T0" fmla="*/ 729 w 729"/>
                    <a:gd name="T1" fmla="*/ 0 h 366"/>
                    <a:gd name="T2" fmla="*/ 366 w 729"/>
                    <a:gd name="T3" fmla="*/ 366 h 366"/>
                    <a:gd name="T4" fmla="*/ 0 w 729"/>
                    <a:gd name="T5" fmla="*/ 0 h 366"/>
                  </a:gdLst>
                  <a:ahLst/>
                  <a:cxnLst>
                    <a:cxn ang="0">
                      <a:pos x="T0" y="T1"/>
                    </a:cxn>
                    <a:cxn ang="0">
                      <a:pos x="T2" y="T3"/>
                    </a:cxn>
                    <a:cxn ang="0">
                      <a:pos x="T4" y="T5"/>
                    </a:cxn>
                  </a:cxnLst>
                  <a:rect l="0" t="0" r="r" b="b"/>
                  <a:pathLst>
                    <a:path w="729" h="366">
                      <a:moveTo>
                        <a:pt x="729" y="0"/>
                      </a:moveTo>
                      <a:lnTo>
                        <a:pt x="366" y="366"/>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201" name="Freeform 93">
                  <a:extLst>
                    <a:ext uri="{FF2B5EF4-FFF2-40B4-BE49-F238E27FC236}">
                      <a16:creationId xmlns:a16="http://schemas.microsoft.com/office/drawing/2014/main" id="{5690D981-545B-4A73-A22E-6E701024A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34326" y="1700213"/>
                  <a:ext cx="1241425" cy="619125"/>
                </a:xfrm>
                <a:custGeom>
                  <a:avLst/>
                  <a:gdLst>
                    <a:gd name="T0" fmla="*/ 782 w 782"/>
                    <a:gd name="T1" fmla="*/ 0 h 390"/>
                    <a:gd name="T2" fmla="*/ 393 w 782"/>
                    <a:gd name="T3" fmla="*/ 390 h 390"/>
                    <a:gd name="T4" fmla="*/ 0 w 782"/>
                    <a:gd name="T5" fmla="*/ 0 h 390"/>
                  </a:gdLst>
                  <a:ahLst/>
                  <a:cxnLst>
                    <a:cxn ang="0">
                      <a:pos x="T0" y="T1"/>
                    </a:cxn>
                    <a:cxn ang="0">
                      <a:pos x="T2" y="T3"/>
                    </a:cxn>
                    <a:cxn ang="0">
                      <a:pos x="T4" y="T5"/>
                    </a:cxn>
                  </a:cxnLst>
                  <a:rect l="0" t="0" r="r" b="b"/>
                  <a:pathLst>
                    <a:path w="782" h="390">
                      <a:moveTo>
                        <a:pt x="782" y="0"/>
                      </a:moveTo>
                      <a:lnTo>
                        <a:pt x="393" y="390"/>
                      </a:lnTo>
                      <a:lnTo>
                        <a:pt x="0"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5" name="Group 94">
              <a:extLst>
                <a:ext uri="{FF2B5EF4-FFF2-40B4-BE49-F238E27FC236}">
                  <a16:creationId xmlns:a16="http://schemas.microsoft.com/office/drawing/2014/main" id="{FCB89D53-605D-4497-A82E-C5CB7B9AB10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flipH="1">
              <a:off x="28958" y="457964"/>
              <a:ext cx="5539609" cy="5682348"/>
              <a:chOff x="6623433" y="457964"/>
              <a:chExt cx="5539609" cy="5682348"/>
            </a:xfrm>
          </p:grpSpPr>
          <p:grpSp>
            <p:nvGrpSpPr>
              <p:cNvPr id="146" name="Group 145">
                <a:extLst>
                  <a:ext uri="{FF2B5EF4-FFF2-40B4-BE49-F238E27FC236}">
                    <a16:creationId xmlns:a16="http://schemas.microsoft.com/office/drawing/2014/main" id="{4200751B-2483-40F5-8C14-EF64034D453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73" name="Freeform 64">
                  <a:extLst>
                    <a:ext uri="{FF2B5EF4-FFF2-40B4-BE49-F238E27FC236}">
                      <a16:creationId xmlns:a16="http://schemas.microsoft.com/office/drawing/2014/main" id="{A9677C6B-C435-43E3-BF18-DC35709C97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4" name="Freeform 81">
                  <a:extLst>
                    <a:ext uri="{FF2B5EF4-FFF2-40B4-BE49-F238E27FC236}">
                      <a16:creationId xmlns:a16="http://schemas.microsoft.com/office/drawing/2014/main" id="{56E374F1-3376-4D82-B66C-A0588A30F0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5" name="Freeform 61">
                  <a:extLst>
                    <a:ext uri="{FF2B5EF4-FFF2-40B4-BE49-F238E27FC236}">
                      <a16:creationId xmlns:a16="http://schemas.microsoft.com/office/drawing/2014/main" id="{979B4E97-34CE-4034-8523-F1584A0344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6" name="Freeform 78">
                  <a:extLst>
                    <a:ext uri="{FF2B5EF4-FFF2-40B4-BE49-F238E27FC236}">
                      <a16:creationId xmlns:a16="http://schemas.microsoft.com/office/drawing/2014/main" id="{F4C4EFFF-E30B-4F0B-9ED4-FF63047DC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7" name="Freeform 84">
                  <a:extLst>
                    <a:ext uri="{FF2B5EF4-FFF2-40B4-BE49-F238E27FC236}">
                      <a16:creationId xmlns:a16="http://schemas.microsoft.com/office/drawing/2014/main" id="{173FDB7E-F5CA-497D-95CF-7A00D6789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8" name="Freeform 87">
                  <a:extLst>
                    <a:ext uri="{FF2B5EF4-FFF2-40B4-BE49-F238E27FC236}">
                      <a16:creationId xmlns:a16="http://schemas.microsoft.com/office/drawing/2014/main" id="{42266BB1-5605-4F64-B071-80A97BAD9C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9" name="Freeform 60">
                  <a:extLst>
                    <a:ext uri="{FF2B5EF4-FFF2-40B4-BE49-F238E27FC236}">
                      <a16:creationId xmlns:a16="http://schemas.microsoft.com/office/drawing/2014/main" id="{90D15A2A-0F2D-4AB8-8252-303BA5DB3B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0" name="Freeform 59">
                  <a:extLst>
                    <a:ext uri="{FF2B5EF4-FFF2-40B4-BE49-F238E27FC236}">
                      <a16:creationId xmlns:a16="http://schemas.microsoft.com/office/drawing/2014/main" id="{E676282C-5FCF-4E29-AE15-2545F1A68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1" name="Freeform 62">
                  <a:extLst>
                    <a:ext uri="{FF2B5EF4-FFF2-40B4-BE49-F238E27FC236}">
                      <a16:creationId xmlns:a16="http://schemas.microsoft.com/office/drawing/2014/main" id="{AF7EC2A1-EAFC-4851-A4E3-47811C4456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2" name="Freeform 65">
                  <a:extLst>
                    <a:ext uri="{FF2B5EF4-FFF2-40B4-BE49-F238E27FC236}">
                      <a16:creationId xmlns:a16="http://schemas.microsoft.com/office/drawing/2014/main" id="{6F9BD94B-F299-45D3-B66E-F20FBC9246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3" name="Freeform 79">
                  <a:extLst>
                    <a:ext uri="{FF2B5EF4-FFF2-40B4-BE49-F238E27FC236}">
                      <a16:creationId xmlns:a16="http://schemas.microsoft.com/office/drawing/2014/main" id="{50E616C9-EAB1-4990-B569-17C6CB0889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4" name="Freeform 82">
                  <a:extLst>
                    <a:ext uri="{FF2B5EF4-FFF2-40B4-BE49-F238E27FC236}">
                      <a16:creationId xmlns:a16="http://schemas.microsoft.com/office/drawing/2014/main" id="{2F983FB0-2CC2-4D5F-A331-4130F138E9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5" name="Freeform 85">
                  <a:extLst>
                    <a:ext uri="{FF2B5EF4-FFF2-40B4-BE49-F238E27FC236}">
                      <a16:creationId xmlns:a16="http://schemas.microsoft.com/office/drawing/2014/main" id="{B1ABC269-0802-4C4A-9E57-6F876F122C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86" name="Freeform 88">
                  <a:extLst>
                    <a:ext uri="{FF2B5EF4-FFF2-40B4-BE49-F238E27FC236}">
                      <a16:creationId xmlns:a16="http://schemas.microsoft.com/office/drawing/2014/main" id="{233153AF-C5CF-40DD-9E5E-9B84272F46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87" name="Group 186">
                  <a:extLst>
                    <a:ext uri="{FF2B5EF4-FFF2-40B4-BE49-F238E27FC236}">
                      <a16:creationId xmlns:a16="http://schemas.microsoft.com/office/drawing/2014/main" id="{95E220B7-17F2-4748-A337-3B8D58860387}"/>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88" name="Line 63">
                    <a:extLst>
                      <a:ext uri="{FF2B5EF4-FFF2-40B4-BE49-F238E27FC236}">
                        <a16:creationId xmlns:a16="http://schemas.microsoft.com/office/drawing/2014/main" id="{63DC02CB-E162-45FD-AF68-0A1DB537F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89" name="Line 66">
                    <a:extLst>
                      <a:ext uri="{FF2B5EF4-FFF2-40B4-BE49-F238E27FC236}">
                        <a16:creationId xmlns:a16="http://schemas.microsoft.com/office/drawing/2014/main" id="{4D9CBADA-7016-4987-B723-F7AE8E2E57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0" name="Line 67">
                    <a:extLst>
                      <a:ext uri="{FF2B5EF4-FFF2-40B4-BE49-F238E27FC236}">
                        <a16:creationId xmlns:a16="http://schemas.microsoft.com/office/drawing/2014/main" id="{1DCEDCA0-F979-4B3C-A0CA-F98F2DEE89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1" name="Line 80">
                    <a:extLst>
                      <a:ext uri="{FF2B5EF4-FFF2-40B4-BE49-F238E27FC236}">
                        <a16:creationId xmlns:a16="http://schemas.microsoft.com/office/drawing/2014/main" id="{1B701ADB-B6EB-4BED-8D15-F358A67EC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2" name="Line 83">
                    <a:extLst>
                      <a:ext uri="{FF2B5EF4-FFF2-40B4-BE49-F238E27FC236}">
                        <a16:creationId xmlns:a16="http://schemas.microsoft.com/office/drawing/2014/main" id="{239EB39D-EF7A-4284-83B8-904957045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3" name="Line 86">
                    <a:extLst>
                      <a:ext uri="{FF2B5EF4-FFF2-40B4-BE49-F238E27FC236}">
                        <a16:creationId xmlns:a16="http://schemas.microsoft.com/office/drawing/2014/main" id="{59413AC3-6F9D-431E-8136-F15C0FCA62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94" name="Line 89">
                    <a:extLst>
                      <a:ext uri="{FF2B5EF4-FFF2-40B4-BE49-F238E27FC236}">
                        <a16:creationId xmlns:a16="http://schemas.microsoft.com/office/drawing/2014/main" id="{987DF8D6-E53D-4C41-B339-1E5094638F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147" name="Group 146">
                <a:extLst>
                  <a:ext uri="{FF2B5EF4-FFF2-40B4-BE49-F238E27FC236}">
                    <a16:creationId xmlns:a16="http://schemas.microsoft.com/office/drawing/2014/main" id="{66036562-1199-405F-B95A-C3A543B5DB4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65" name="Group 164">
                  <a:extLst>
                    <a:ext uri="{FF2B5EF4-FFF2-40B4-BE49-F238E27FC236}">
                      <a16:creationId xmlns:a16="http://schemas.microsoft.com/office/drawing/2014/main" id="{C4C4997E-6944-4940-8B33-92DB90BCE3A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69" name="Straight Connector 168">
                    <a:extLst>
                      <a:ext uri="{FF2B5EF4-FFF2-40B4-BE49-F238E27FC236}">
                        <a16:creationId xmlns:a16="http://schemas.microsoft.com/office/drawing/2014/main" id="{0A44DA53-5DA1-44E2-8EB4-F53CC84C9F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072B3FF-FEA5-46BC-8627-9B46C5F396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71" name="Rectangle 30">
                    <a:extLst>
                      <a:ext uri="{FF2B5EF4-FFF2-40B4-BE49-F238E27FC236}">
                        <a16:creationId xmlns:a16="http://schemas.microsoft.com/office/drawing/2014/main" id="{FB18587D-1BDA-4D28-9B48-3C37C764B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72" name="Rectangle 30">
                    <a:extLst>
                      <a:ext uri="{FF2B5EF4-FFF2-40B4-BE49-F238E27FC236}">
                        <a16:creationId xmlns:a16="http://schemas.microsoft.com/office/drawing/2014/main" id="{8CFE033B-F34F-4836-B6F3-93E6C7D9C5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66" name="Group 165">
                  <a:extLst>
                    <a:ext uri="{FF2B5EF4-FFF2-40B4-BE49-F238E27FC236}">
                      <a16:creationId xmlns:a16="http://schemas.microsoft.com/office/drawing/2014/main" id="{07F79761-CFAA-4330-8067-31EC1DC3E16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67" name="Freeform: Shape 166">
                    <a:extLst>
                      <a:ext uri="{FF2B5EF4-FFF2-40B4-BE49-F238E27FC236}">
                        <a16:creationId xmlns:a16="http://schemas.microsoft.com/office/drawing/2014/main" id="{8A0BC496-427B-4836-B989-97B0673D8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68" name="Freeform: Shape 167">
                    <a:extLst>
                      <a:ext uri="{FF2B5EF4-FFF2-40B4-BE49-F238E27FC236}">
                        <a16:creationId xmlns:a16="http://schemas.microsoft.com/office/drawing/2014/main" id="{A0D554E1-33ED-415C-BF15-FC38D2E33C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148" name="Group 147">
                <a:extLst>
                  <a:ext uri="{FF2B5EF4-FFF2-40B4-BE49-F238E27FC236}">
                    <a16:creationId xmlns:a16="http://schemas.microsoft.com/office/drawing/2014/main" id="{D1F1EE7D-C5FF-46EA-AB9C-94E1F2D9B73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61" name="Group 160">
                  <a:extLst>
                    <a:ext uri="{FF2B5EF4-FFF2-40B4-BE49-F238E27FC236}">
                      <a16:creationId xmlns:a16="http://schemas.microsoft.com/office/drawing/2014/main" id="{2AC2FE37-AED7-4C81-A52E-FD105C1BDA8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63" name="Freeform 68">
                    <a:extLst>
                      <a:ext uri="{FF2B5EF4-FFF2-40B4-BE49-F238E27FC236}">
                        <a16:creationId xmlns:a16="http://schemas.microsoft.com/office/drawing/2014/main" id="{AB34FC05-3259-4BE2-8DA9-91435FAFCE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4" name="Freeform 69">
                    <a:extLst>
                      <a:ext uri="{FF2B5EF4-FFF2-40B4-BE49-F238E27FC236}">
                        <a16:creationId xmlns:a16="http://schemas.microsoft.com/office/drawing/2014/main" id="{AC11598E-3FD2-47F3-8E57-D5D6130DBC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62" name="Line 70">
                  <a:extLst>
                    <a:ext uri="{FF2B5EF4-FFF2-40B4-BE49-F238E27FC236}">
                      <a16:creationId xmlns:a16="http://schemas.microsoft.com/office/drawing/2014/main" id="{37D098FA-73CF-44E6-B612-7DE664E5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49" name="Group 148">
                <a:extLst>
                  <a:ext uri="{FF2B5EF4-FFF2-40B4-BE49-F238E27FC236}">
                    <a16:creationId xmlns:a16="http://schemas.microsoft.com/office/drawing/2014/main" id="{66672930-1A30-4508-A9D2-FA4271C6B1E1}"/>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58" name="Freeform 68">
                  <a:extLst>
                    <a:ext uri="{FF2B5EF4-FFF2-40B4-BE49-F238E27FC236}">
                      <a16:creationId xmlns:a16="http://schemas.microsoft.com/office/drawing/2014/main" id="{174F3D5B-9943-4A8B-8699-ABB2B7991B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59" name="Freeform 69">
                  <a:extLst>
                    <a:ext uri="{FF2B5EF4-FFF2-40B4-BE49-F238E27FC236}">
                      <a16:creationId xmlns:a16="http://schemas.microsoft.com/office/drawing/2014/main" id="{6834DCA2-951C-4A9B-8490-5C7BD0FFBB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0" name="Line 70">
                  <a:extLst>
                    <a:ext uri="{FF2B5EF4-FFF2-40B4-BE49-F238E27FC236}">
                      <a16:creationId xmlns:a16="http://schemas.microsoft.com/office/drawing/2014/main" id="{316B6CF4-BCF3-4765-B744-A1EB5A76D3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50" name="Group 149">
                <a:extLst>
                  <a:ext uri="{FF2B5EF4-FFF2-40B4-BE49-F238E27FC236}">
                    <a16:creationId xmlns:a16="http://schemas.microsoft.com/office/drawing/2014/main" id="{BAD99054-FC47-4391-9369-B309A0AA258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51" name="Group 150">
                  <a:extLst>
                    <a:ext uri="{FF2B5EF4-FFF2-40B4-BE49-F238E27FC236}">
                      <a16:creationId xmlns:a16="http://schemas.microsoft.com/office/drawing/2014/main" id="{1A1CDB94-FE6F-4AAC-94D9-DDCEC703B126}"/>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56" name="Freeform: Shape 155">
                    <a:extLst>
                      <a:ext uri="{FF2B5EF4-FFF2-40B4-BE49-F238E27FC236}">
                        <a16:creationId xmlns:a16="http://schemas.microsoft.com/office/drawing/2014/main" id="{99B22DCB-54E6-4769-9DD7-3736B4041B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57" name="Freeform: Shape 156">
                    <a:extLst>
                      <a:ext uri="{FF2B5EF4-FFF2-40B4-BE49-F238E27FC236}">
                        <a16:creationId xmlns:a16="http://schemas.microsoft.com/office/drawing/2014/main" id="{67DA3C33-5733-4571-AD7C-F9D7447D18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nvGrpSpPr>
                <p:cNvPr id="152" name="Group 151">
                  <a:extLst>
                    <a:ext uri="{FF2B5EF4-FFF2-40B4-BE49-F238E27FC236}">
                      <a16:creationId xmlns:a16="http://schemas.microsoft.com/office/drawing/2014/main" id="{DEACDE3F-3571-479B-8545-A0EB157DFB7D}"/>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53" name="Straight Connector 152">
                    <a:extLst>
                      <a:ext uri="{FF2B5EF4-FFF2-40B4-BE49-F238E27FC236}">
                        <a16:creationId xmlns:a16="http://schemas.microsoft.com/office/drawing/2014/main" id="{0EBC688C-242B-4AF8-9A28-74C5D3A7DD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54" name="Rectangle 5">
                    <a:extLst>
                      <a:ext uri="{FF2B5EF4-FFF2-40B4-BE49-F238E27FC236}">
                        <a16:creationId xmlns:a16="http://schemas.microsoft.com/office/drawing/2014/main" id="{C4C8C45C-CEB8-4DEA-A7C9-8028747D4C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55" name="Rectangle 5">
                    <a:extLst>
                      <a:ext uri="{FF2B5EF4-FFF2-40B4-BE49-F238E27FC236}">
                        <a16:creationId xmlns:a16="http://schemas.microsoft.com/office/drawing/2014/main" id="{7FC624AF-D992-41C1-A403-A0A4731BE0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grpSp>
          <p:nvGrpSpPr>
            <p:cNvPr id="96" name="Group 95">
              <a:extLst>
                <a:ext uri="{FF2B5EF4-FFF2-40B4-BE49-F238E27FC236}">
                  <a16:creationId xmlns:a16="http://schemas.microsoft.com/office/drawing/2014/main" id="{F63171A4-E846-4A64-8292-3ED3583B6DE9}"/>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10800000" flipH="1">
              <a:off x="2171191" y="712681"/>
              <a:ext cx="5539609" cy="5682348"/>
              <a:chOff x="6623433" y="457964"/>
              <a:chExt cx="5539609" cy="5682348"/>
            </a:xfrm>
          </p:grpSpPr>
          <p:grpSp>
            <p:nvGrpSpPr>
              <p:cNvPr id="97" name="Group 96">
                <a:extLst>
                  <a:ext uri="{FF2B5EF4-FFF2-40B4-BE49-F238E27FC236}">
                    <a16:creationId xmlns:a16="http://schemas.microsoft.com/office/drawing/2014/main" id="{E59C66F3-BAB8-46AB-849B-0BC14A74B8AB}"/>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015028" y="2840007"/>
                <a:ext cx="2457452" cy="3838576"/>
                <a:chOff x="587375" y="280987"/>
                <a:chExt cx="2457452" cy="3838576"/>
              </a:xfrm>
            </p:grpSpPr>
            <p:sp>
              <p:nvSpPr>
                <p:cNvPr id="124" name="Freeform 64">
                  <a:extLst>
                    <a:ext uri="{FF2B5EF4-FFF2-40B4-BE49-F238E27FC236}">
                      <a16:creationId xmlns:a16="http://schemas.microsoft.com/office/drawing/2014/main" id="{68CD087B-52FF-4F11-A251-6F6A6B9093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2"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5" name="Freeform 81">
                  <a:extLst>
                    <a:ext uri="{FF2B5EF4-FFF2-40B4-BE49-F238E27FC236}">
                      <a16:creationId xmlns:a16="http://schemas.microsoft.com/office/drawing/2014/main" id="{7FD7CD23-A1FC-41E8-A563-0B0A87A8FC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6" name="Freeform 61">
                  <a:extLst>
                    <a:ext uri="{FF2B5EF4-FFF2-40B4-BE49-F238E27FC236}">
                      <a16:creationId xmlns:a16="http://schemas.microsoft.com/office/drawing/2014/main" id="{A3A34481-695D-470B-9A01-A047EAA61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7" name="Freeform 78">
                  <a:extLst>
                    <a:ext uri="{FF2B5EF4-FFF2-40B4-BE49-F238E27FC236}">
                      <a16:creationId xmlns:a16="http://schemas.microsoft.com/office/drawing/2014/main" id="{5B26EEFA-6CAA-4BF6-B4BD-7C083D59B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7"/>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8" name="Freeform 84">
                  <a:extLst>
                    <a:ext uri="{FF2B5EF4-FFF2-40B4-BE49-F238E27FC236}">
                      <a16:creationId xmlns:a16="http://schemas.microsoft.com/office/drawing/2014/main" id="{61976329-310A-4F70-B22C-F032D4BF7E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9" name="Freeform 87">
                  <a:extLst>
                    <a:ext uri="{FF2B5EF4-FFF2-40B4-BE49-F238E27FC236}">
                      <a16:creationId xmlns:a16="http://schemas.microsoft.com/office/drawing/2014/main" id="{0A0DA1ED-70C5-4D8F-B61F-F6E9E07D59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967037"/>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0" name="Freeform 60">
                  <a:extLst>
                    <a:ext uri="{FF2B5EF4-FFF2-40B4-BE49-F238E27FC236}">
                      <a16:creationId xmlns:a16="http://schemas.microsoft.com/office/drawing/2014/main" id="{EDF58541-8ECC-487F-96C7-3267D0F9C8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0987"/>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1" name="Freeform 59">
                  <a:extLst>
                    <a:ext uri="{FF2B5EF4-FFF2-40B4-BE49-F238E27FC236}">
                      <a16:creationId xmlns:a16="http://schemas.microsoft.com/office/drawing/2014/main" id="{D1DAAA62-5552-4436-97D9-353F629E8A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97013" y="280987"/>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2" name="Freeform 62">
                  <a:extLst>
                    <a:ext uri="{FF2B5EF4-FFF2-40B4-BE49-F238E27FC236}">
                      <a16:creationId xmlns:a16="http://schemas.microsoft.com/office/drawing/2014/main" id="{EBA1BB6B-72EF-4525-89A1-FC5BE70D7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5"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3" name="Freeform 65">
                  <a:extLst>
                    <a:ext uri="{FF2B5EF4-FFF2-40B4-BE49-F238E27FC236}">
                      <a16:creationId xmlns:a16="http://schemas.microsoft.com/office/drawing/2014/main" id="{D3BD4012-93F7-424A-9146-8E7E831D9E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4" name="Freeform 79">
                  <a:extLst>
                    <a:ext uri="{FF2B5EF4-FFF2-40B4-BE49-F238E27FC236}">
                      <a16:creationId xmlns:a16="http://schemas.microsoft.com/office/drawing/2014/main" id="{A2E36983-6A8E-4C78-AA27-363C0D676C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5" name="Freeform 82">
                  <a:extLst>
                    <a:ext uri="{FF2B5EF4-FFF2-40B4-BE49-F238E27FC236}">
                      <a16:creationId xmlns:a16="http://schemas.microsoft.com/office/drawing/2014/main" id="{AB2380FC-F201-44F0-A531-1402201E4E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6" name="Freeform 85">
                  <a:extLst>
                    <a:ext uri="{FF2B5EF4-FFF2-40B4-BE49-F238E27FC236}">
                      <a16:creationId xmlns:a16="http://schemas.microsoft.com/office/drawing/2014/main" id="{737C3A27-BD47-4E93-A1E3-33B902DD06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7" name="Freeform 88">
                  <a:extLst>
                    <a:ext uri="{FF2B5EF4-FFF2-40B4-BE49-F238E27FC236}">
                      <a16:creationId xmlns:a16="http://schemas.microsoft.com/office/drawing/2014/main" id="{C257BCC6-B88D-4C3B-BEFD-25D320F39C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138" name="Group 137">
                  <a:extLst>
                    <a:ext uri="{FF2B5EF4-FFF2-40B4-BE49-F238E27FC236}">
                      <a16:creationId xmlns:a16="http://schemas.microsoft.com/office/drawing/2014/main" id="{0519964D-597A-4E0C-B66C-89D30B8582B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139" name="Line 63">
                    <a:extLst>
                      <a:ext uri="{FF2B5EF4-FFF2-40B4-BE49-F238E27FC236}">
                        <a16:creationId xmlns:a16="http://schemas.microsoft.com/office/drawing/2014/main" id="{A31BADE6-3732-4787-8841-96E8F05C0A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0" name="Line 66">
                    <a:extLst>
                      <a:ext uri="{FF2B5EF4-FFF2-40B4-BE49-F238E27FC236}">
                        <a16:creationId xmlns:a16="http://schemas.microsoft.com/office/drawing/2014/main" id="{447ED593-61E3-4BD7-8984-7FE5621549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1" name="Line 67">
                    <a:extLst>
                      <a:ext uri="{FF2B5EF4-FFF2-40B4-BE49-F238E27FC236}">
                        <a16:creationId xmlns:a16="http://schemas.microsoft.com/office/drawing/2014/main" id="{6AD98272-0FC0-49AC-9877-8D2BAA514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2" name="Line 80">
                    <a:extLst>
                      <a:ext uri="{FF2B5EF4-FFF2-40B4-BE49-F238E27FC236}">
                        <a16:creationId xmlns:a16="http://schemas.microsoft.com/office/drawing/2014/main" id="{D54770D9-48C7-4C76-9F40-65C9B9C05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3" name="Line 83">
                    <a:extLst>
                      <a:ext uri="{FF2B5EF4-FFF2-40B4-BE49-F238E27FC236}">
                        <a16:creationId xmlns:a16="http://schemas.microsoft.com/office/drawing/2014/main" id="{4B9C1A3A-3DED-4CC1-820C-16B358DF9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4" name="Line 86">
                    <a:extLst>
                      <a:ext uri="{FF2B5EF4-FFF2-40B4-BE49-F238E27FC236}">
                        <a16:creationId xmlns:a16="http://schemas.microsoft.com/office/drawing/2014/main" id="{2404A56E-8A81-48CB-9AC4-2CB6EA55DD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145" name="Line 89">
                    <a:extLst>
                      <a:ext uri="{FF2B5EF4-FFF2-40B4-BE49-F238E27FC236}">
                        <a16:creationId xmlns:a16="http://schemas.microsoft.com/office/drawing/2014/main" id="{6D6A743B-85A5-41A8-9664-D654620D2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98" name="Group 97">
                <a:extLst>
                  <a:ext uri="{FF2B5EF4-FFF2-40B4-BE49-F238E27FC236}">
                    <a16:creationId xmlns:a16="http://schemas.microsoft.com/office/drawing/2014/main" id="{23DAD9FD-AF99-4D89-9BC8-E6739BD17ACA}"/>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9940728" y="245341"/>
                <a:ext cx="1785984" cy="2211229"/>
                <a:chOff x="3125006" y="3171595"/>
                <a:chExt cx="1785984" cy="2211229"/>
              </a:xfrm>
            </p:grpSpPr>
            <p:grpSp>
              <p:nvGrpSpPr>
                <p:cNvPr id="116" name="Group 115">
                  <a:extLst>
                    <a:ext uri="{FF2B5EF4-FFF2-40B4-BE49-F238E27FC236}">
                      <a16:creationId xmlns:a16="http://schemas.microsoft.com/office/drawing/2014/main" id="{D7170781-0173-4FAB-8358-42C469FC51A3}"/>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120" name="Straight Connector 119">
                    <a:extLst>
                      <a:ext uri="{FF2B5EF4-FFF2-40B4-BE49-F238E27FC236}">
                        <a16:creationId xmlns:a16="http://schemas.microsoft.com/office/drawing/2014/main" id="{03C55E22-B879-4AE0-BC46-BA8A4E950C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AA07E073-1978-4DCC-9E5C-FF89EF524B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22" name="Rectangle 30">
                    <a:extLst>
                      <a:ext uri="{FF2B5EF4-FFF2-40B4-BE49-F238E27FC236}">
                        <a16:creationId xmlns:a16="http://schemas.microsoft.com/office/drawing/2014/main" id="{5691F80E-D2E0-4E78-AA76-8D827AE410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23" name="Rectangle 30">
                    <a:extLst>
                      <a:ext uri="{FF2B5EF4-FFF2-40B4-BE49-F238E27FC236}">
                        <a16:creationId xmlns:a16="http://schemas.microsoft.com/office/drawing/2014/main" id="{E34C55D1-5C55-44D3-9C26-E1951DA393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17" name="Group 116">
                  <a:extLst>
                    <a:ext uri="{FF2B5EF4-FFF2-40B4-BE49-F238E27FC236}">
                      <a16:creationId xmlns:a16="http://schemas.microsoft.com/office/drawing/2014/main" id="{4C9CB0E6-07EF-4140-926D-D380C1A88EB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118" name="Freeform: Shape 117">
                    <a:extLst>
                      <a:ext uri="{FF2B5EF4-FFF2-40B4-BE49-F238E27FC236}">
                        <a16:creationId xmlns:a16="http://schemas.microsoft.com/office/drawing/2014/main" id="{263BBD78-504D-435B-8933-2C460DC38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19" name="Freeform: Shape 118">
                    <a:extLst>
                      <a:ext uri="{FF2B5EF4-FFF2-40B4-BE49-F238E27FC236}">
                        <a16:creationId xmlns:a16="http://schemas.microsoft.com/office/drawing/2014/main" id="{1AD78D29-1FCF-4E88-A958-924F701D5E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99" name="Group 98">
                <a:extLst>
                  <a:ext uri="{FF2B5EF4-FFF2-40B4-BE49-F238E27FC236}">
                    <a16:creationId xmlns:a16="http://schemas.microsoft.com/office/drawing/2014/main" id="{EA551A3F-69EF-45CC-87F7-867808A3FAD2}"/>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5400000">
                <a:off x="10400268" y="1917602"/>
                <a:ext cx="633413" cy="1862138"/>
                <a:chOff x="5959192" y="333389"/>
                <a:chExt cx="633413" cy="1862138"/>
              </a:xfrm>
            </p:grpSpPr>
            <p:grpSp>
              <p:nvGrpSpPr>
                <p:cNvPr id="112" name="Group 111">
                  <a:extLst>
                    <a:ext uri="{FF2B5EF4-FFF2-40B4-BE49-F238E27FC236}">
                      <a16:creationId xmlns:a16="http://schemas.microsoft.com/office/drawing/2014/main" id="{12724B09-E74E-49FA-BB5D-583BB89B798C}"/>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5959192" y="333389"/>
                  <a:ext cx="633413" cy="1419225"/>
                  <a:chOff x="5959192" y="333389"/>
                  <a:chExt cx="633413" cy="1419225"/>
                </a:xfrm>
              </p:grpSpPr>
              <p:sp>
                <p:nvSpPr>
                  <p:cNvPr id="114" name="Freeform 68">
                    <a:extLst>
                      <a:ext uri="{FF2B5EF4-FFF2-40B4-BE49-F238E27FC236}">
                        <a16:creationId xmlns:a16="http://schemas.microsoft.com/office/drawing/2014/main" id="{DA2788BF-64AD-4328-8CB9-8C2C98CF54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5" name="Freeform 69">
                    <a:extLst>
                      <a:ext uri="{FF2B5EF4-FFF2-40B4-BE49-F238E27FC236}">
                        <a16:creationId xmlns:a16="http://schemas.microsoft.com/office/drawing/2014/main" id="{D9591CB5-16C9-44FC-B125-529D33F91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sp>
              <p:nvSpPr>
                <p:cNvPr id="113" name="Line 70">
                  <a:extLst>
                    <a:ext uri="{FF2B5EF4-FFF2-40B4-BE49-F238E27FC236}">
                      <a16:creationId xmlns:a16="http://schemas.microsoft.com/office/drawing/2014/main" id="{4F82A945-38F0-45AF-A28A-C6A0E6A2E7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278281"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0" name="Group 99">
                <a:extLst>
                  <a:ext uri="{FF2B5EF4-FFF2-40B4-BE49-F238E27FC236}">
                    <a16:creationId xmlns:a16="http://schemas.microsoft.com/office/drawing/2014/main" id="{80FA6744-F48F-4652-86E5-BA3ABEF32274}"/>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11158635" y="5515533"/>
                <a:ext cx="317159" cy="932400"/>
                <a:chOff x="6376988" y="280988"/>
                <a:chExt cx="633413" cy="1862138"/>
              </a:xfrm>
            </p:grpSpPr>
            <p:sp>
              <p:nvSpPr>
                <p:cNvPr id="109" name="Freeform 68">
                  <a:extLst>
                    <a:ext uri="{FF2B5EF4-FFF2-40B4-BE49-F238E27FC236}">
                      <a16:creationId xmlns:a16="http://schemas.microsoft.com/office/drawing/2014/main" id="{FAC3DEAD-5797-4CA1-A8F2-3F487AAC6B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76988"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0" name="Freeform 69">
                  <a:extLst>
                    <a:ext uri="{FF2B5EF4-FFF2-40B4-BE49-F238E27FC236}">
                      <a16:creationId xmlns:a16="http://schemas.microsoft.com/office/drawing/2014/main" id="{F9AF9D64-C9FB-4D32-993D-3423A2E55E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96076" y="280988"/>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11" name="Line 70">
                  <a:extLst>
                    <a:ext uri="{FF2B5EF4-FFF2-40B4-BE49-F238E27FC236}">
                      <a16:creationId xmlns:a16="http://schemas.microsoft.com/office/drawing/2014/main" id="{9097AC72-422F-4CE0-A772-A63E2294AC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V="1">
                  <a:off x="6696076" y="280988"/>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1" name="Group 100">
                <a:extLst>
                  <a:ext uri="{FF2B5EF4-FFF2-40B4-BE49-F238E27FC236}">
                    <a16:creationId xmlns:a16="http://schemas.microsoft.com/office/drawing/2014/main" id="{1A6B3F4D-48A0-4FC2-8720-2606D6AA04C0}"/>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rot="2700000">
                <a:off x="7251633" y="4274501"/>
                <a:ext cx="903599" cy="2160000"/>
                <a:chOff x="9057947" y="3423463"/>
                <a:chExt cx="903599" cy="2160000"/>
              </a:xfrm>
            </p:grpSpPr>
            <p:grpSp>
              <p:nvGrpSpPr>
                <p:cNvPr id="102" name="Group 101">
                  <a:extLst>
                    <a:ext uri="{FF2B5EF4-FFF2-40B4-BE49-F238E27FC236}">
                      <a16:creationId xmlns:a16="http://schemas.microsoft.com/office/drawing/2014/main" id="{67E4FA26-563D-4D19-BAEB-A370818E51A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057947" y="3432856"/>
                  <a:ext cx="903599" cy="1872461"/>
                  <a:chOff x="10538626" y="3165838"/>
                  <a:chExt cx="936000" cy="1939601"/>
                </a:xfrm>
              </p:grpSpPr>
              <p:sp>
                <p:nvSpPr>
                  <p:cNvPr id="107" name="Freeform: Shape 106">
                    <a:extLst>
                      <a:ext uri="{FF2B5EF4-FFF2-40B4-BE49-F238E27FC236}">
                        <a16:creationId xmlns:a16="http://schemas.microsoft.com/office/drawing/2014/main" id="{03B51AAC-6B1D-43D1-8885-402653BA90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538626" y="3183996"/>
                    <a:ext cx="453600" cy="1920288"/>
                  </a:xfrm>
                  <a:custGeom>
                    <a:avLst/>
                    <a:gdLst>
                      <a:gd name="connsiteX0" fmla="*/ 453600 w 453600"/>
                      <a:gd name="connsiteY0" fmla="*/ 0 h 1920288"/>
                      <a:gd name="connsiteX1" fmla="*/ 453600 w 453600"/>
                      <a:gd name="connsiteY1" fmla="*/ 1920288 h 1920288"/>
                      <a:gd name="connsiteX2" fmla="*/ 384059 w 453600"/>
                      <a:gd name="connsiteY2" fmla="*/ 1914152 h 1920288"/>
                      <a:gd name="connsiteX3" fmla="*/ 9354 w 453600"/>
                      <a:gd name="connsiteY3" fmla="*/ 1548700 h 1920288"/>
                      <a:gd name="connsiteX4" fmla="*/ 0 w 453600"/>
                      <a:gd name="connsiteY4" fmla="*/ 1455902 h 1920288"/>
                      <a:gd name="connsiteX5" fmla="*/ 146 w 453600"/>
                      <a:gd name="connsiteY5" fmla="*/ 1451885 h 1920288"/>
                      <a:gd name="connsiteX6" fmla="*/ 145 w 453600"/>
                      <a:gd name="connsiteY6" fmla="*/ 1451885 h 1920288"/>
                      <a:gd name="connsiteX7" fmla="*/ 7358 w 453600"/>
                      <a:gd name="connsiteY7" fmla="*/ 1253678 h 1920288"/>
                      <a:gd name="connsiteX8" fmla="*/ 424671 w 453600"/>
                      <a:gd name="connsiteY8" fmla="*/ 36480 h 1920288"/>
                      <a:gd name="connsiteX9" fmla="*/ 453600 w 453600"/>
                      <a:gd name="connsiteY9" fmla="*/ 0 h 19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3600" h="1920288">
                        <a:moveTo>
                          <a:pt x="453600" y="0"/>
                        </a:moveTo>
                        <a:lnTo>
                          <a:pt x="453600" y="1920288"/>
                        </a:lnTo>
                        <a:lnTo>
                          <a:pt x="384059" y="1914152"/>
                        </a:lnTo>
                        <a:cubicBezTo>
                          <a:pt x="196308" y="1880615"/>
                          <a:pt x="47443" y="1734834"/>
                          <a:pt x="9354" y="1548700"/>
                        </a:cubicBezTo>
                        <a:lnTo>
                          <a:pt x="0" y="1455902"/>
                        </a:lnTo>
                        <a:lnTo>
                          <a:pt x="146" y="1451885"/>
                        </a:lnTo>
                        <a:lnTo>
                          <a:pt x="145" y="1451885"/>
                        </a:lnTo>
                        <a:lnTo>
                          <a:pt x="7358" y="1253678"/>
                        </a:lnTo>
                        <a:cubicBezTo>
                          <a:pt x="42019" y="780132"/>
                          <a:pt x="195015" y="355125"/>
                          <a:pt x="424671" y="36480"/>
                        </a:cubicBezTo>
                        <a:lnTo>
                          <a:pt x="453600"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108" name="Freeform: Shape 107">
                    <a:extLst>
                      <a:ext uri="{FF2B5EF4-FFF2-40B4-BE49-F238E27FC236}">
                        <a16:creationId xmlns:a16="http://schemas.microsoft.com/office/drawing/2014/main" id="{CF4180FB-7FBD-421F-A284-4C2CC61B38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10992226" y="3165838"/>
                    <a:ext cx="482400" cy="1939601"/>
                  </a:xfrm>
                  <a:custGeom>
                    <a:avLst/>
                    <a:gdLst>
                      <a:gd name="connsiteX0" fmla="*/ 14399 w 482400"/>
                      <a:gd name="connsiteY0" fmla="*/ 0 h 1939601"/>
                      <a:gd name="connsiteX1" fmla="*/ 14399 w 482400"/>
                      <a:gd name="connsiteY1" fmla="*/ 689615 h 1939601"/>
                      <a:gd name="connsiteX2" fmla="*/ 14400 w 482400"/>
                      <a:gd name="connsiteY2" fmla="*/ 689615 h 1939601"/>
                      <a:gd name="connsiteX3" fmla="*/ 14401 w 482400"/>
                      <a:gd name="connsiteY3" fmla="*/ 689615 h 1939601"/>
                      <a:gd name="connsiteX4" fmla="*/ 14401 w 482400"/>
                      <a:gd name="connsiteY4" fmla="*/ 0 h 1939601"/>
                      <a:gd name="connsiteX5" fmla="*/ 57729 w 482400"/>
                      <a:gd name="connsiteY5" fmla="*/ 54638 h 1939601"/>
                      <a:gd name="connsiteX6" fmla="*/ 475042 w 482400"/>
                      <a:gd name="connsiteY6" fmla="*/ 1271836 h 1939601"/>
                      <a:gd name="connsiteX7" fmla="*/ 482255 w 482400"/>
                      <a:gd name="connsiteY7" fmla="*/ 1470043 h 1939601"/>
                      <a:gd name="connsiteX8" fmla="*/ 482254 w 482400"/>
                      <a:gd name="connsiteY8" fmla="*/ 1470043 h 1939601"/>
                      <a:gd name="connsiteX9" fmla="*/ 482400 w 482400"/>
                      <a:gd name="connsiteY9" fmla="*/ 1474060 h 1939601"/>
                      <a:gd name="connsiteX10" fmla="*/ 473046 w 482400"/>
                      <a:gd name="connsiteY10" fmla="*/ 1566858 h 1939601"/>
                      <a:gd name="connsiteX11" fmla="*/ 15706 w 482400"/>
                      <a:gd name="connsiteY11" fmla="*/ 1939601 h 1939601"/>
                      <a:gd name="connsiteX12" fmla="*/ 14400 w 482400"/>
                      <a:gd name="connsiteY12" fmla="*/ 1939469 h 1939601"/>
                      <a:gd name="connsiteX13" fmla="*/ 13094 w 482400"/>
                      <a:gd name="connsiteY13" fmla="*/ 1939601 h 1939601"/>
                      <a:gd name="connsiteX14" fmla="*/ 0 w 482400"/>
                      <a:gd name="connsiteY14" fmla="*/ 1938446 h 1939601"/>
                      <a:gd name="connsiteX15" fmla="*/ 0 w 482400"/>
                      <a:gd name="connsiteY15" fmla="*/ 18158 h 1939601"/>
                      <a:gd name="connsiteX16" fmla="*/ 14399 w 482400"/>
                      <a:gd name="connsiteY16" fmla="*/ 0 h 193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2400" h="1939601">
                        <a:moveTo>
                          <a:pt x="14399" y="0"/>
                        </a:moveTo>
                        <a:lnTo>
                          <a:pt x="14399" y="689615"/>
                        </a:lnTo>
                        <a:lnTo>
                          <a:pt x="14400" y="689615"/>
                        </a:lnTo>
                        <a:lnTo>
                          <a:pt x="14401" y="689615"/>
                        </a:lnTo>
                        <a:lnTo>
                          <a:pt x="14401" y="0"/>
                        </a:lnTo>
                        <a:lnTo>
                          <a:pt x="57729" y="54638"/>
                        </a:lnTo>
                        <a:cubicBezTo>
                          <a:pt x="287385" y="373283"/>
                          <a:pt x="440381" y="798290"/>
                          <a:pt x="475042" y="1271836"/>
                        </a:cubicBezTo>
                        <a:lnTo>
                          <a:pt x="482255" y="1470043"/>
                        </a:lnTo>
                        <a:lnTo>
                          <a:pt x="482254" y="1470043"/>
                        </a:lnTo>
                        <a:lnTo>
                          <a:pt x="482400" y="1474060"/>
                        </a:lnTo>
                        <a:lnTo>
                          <a:pt x="473046" y="1566858"/>
                        </a:lnTo>
                        <a:cubicBezTo>
                          <a:pt x="429516" y="1779582"/>
                          <a:pt x="241298" y="1939601"/>
                          <a:pt x="15706" y="1939601"/>
                        </a:cubicBezTo>
                        <a:lnTo>
                          <a:pt x="14400" y="1939469"/>
                        </a:lnTo>
                        <a:lnTo>
                          <a:pt x="13094" y="1939601"/>
                        </a:lnTo>
                        <a:lnTo>
                          <a:pt x="0" y="1938446"/>
                        </a:lnTo>
                        <a:lnTo>
                          <a:pt x="0" y="18158"/>
                        </a:lnTo>
                        <a:lnTo>
                          <a:pt x="14399"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nvGrpSpPr>
                <p:cNvPr id="103" name="Group 102">
                  <a:extLst>
                    <a:ext uri="{FF2B5EF4-FFF2-40B4-BE49-F238E27FC236}">
                      <a16:creationId xmlns:a16="http://schemas.microsoft.com/office/drawing/2014/main" id="{28E615C5-6A2E-4BF3-A3A8-9061C5B1B845}"/>
                    </a:ext>
                    <a:ext uri="{C183D7F6-B498-43B3-948B-1728B52AA6E4}">
                      <adec:decorative xmlns:adec="http://schemas.microsoft.com/office/drawing/2017/decorative" val="1"/>
                    </a:ext>
                  </a:extLst>
                </p:cNvPr>
                <p:cNvGrpSpPr>
                  <a:grpSpLocks/>
                </p:cNvGrpSpPr>
                <p:nvPr>
                  <p:extLst>
                    <p:ext uri="{386F3935-93C4-4BCD-93E2-E3B085C9AB24}">
                      <p16:designElem xmlns:p16="http://schemas.microsoft.com/office/powerpoint/2015/main" val="1"/>
                    </p:ext>
                  </p:extLst>
                </p:nvPr>
              </p:nvGrpSpPr>
              <p:grpSpPr>
                <a:xfrm>
                  <a:off x="9210264" y="3423463"/>
                  <a:ext cx="597126" cy="2160000"/>
                  <a:chOff x="9210264" y="3423463"/>
                  <a:chExt cx="597126" cy="2160000"/>
                </a:xfrm>
              </p:grpSpPr>
              <p:cxnSp>
                <p:nvCxnSpPr>
                  <p:cNvPr id="104" name="Straight Connector 103">
                    <a:extLst>
                      <a:ext uri="{FF2B5EF4-FFF2-40B4-BE49-F238E27FC236}">
                        <a16:creationId xmlns:a16="http://schemas.microsoft.com/office/drawing/2014/main" id="{B15A4CEB-6B8D-48C3-8484-3EC282A34A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508827" y="3423463"/>
                    <a:ext cx="0" cy="2160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05" name="Rectangle 5">
                    <a:extLst>
                      <a:ext uri="{FF2B5EF4-FFF2-40B4-BE49-F238E27FC236}">
                        <a16:creationId xmlns:a16="http://schemas.microsoft.com/office/drawing/2014/main" id="{38F7FD7D-E582-4214-B1B3-D28913055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10264" y="4162845"/>
                    <a:ext cx="597126" cy="597126"/>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106" name="Rectangle 5">
                    <a:extLst>
                      <a:ext uri="{FF2B5EF4-FFF2-40B4-BE49-F238E27FC236}">
                        <a16:creationId xmlns:a16="http://schemas.microsoft.com/office/drawing/2014/main" id="{B74D1DAC-C0D4-447E-8665-EAFF34F4E3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rot="2700000">
                    <a:off x="9297710" y="3747070"/>
                    <a:ext cx="422234" cy="422234"/>
                  </a:xfrm>
                  <a:custGeom>
                    <a:avLst/>
                    <a:gdLst>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0 w 1239398"/>
                      <a:gd name="connsiteY4" fmla="*/ 0 h 1239398"/>
                      <a:gd name="connsiteX0" fmla="*/ 0 w 1239398"/>
                      <a:gd name="connsiteY0" fmla="*/ 0 h 1239398"/>
                      <a:gd name="connsiteX1" fmla="*/ 1239398 w 1239398"/>
                      <a:gd name="connsiteY1" fmla="*/ 0 h 1239398"/>
                      <a:gd name="connsiteX2" fmla="*/ 1239398 w 1239398"/>
                      <a:gd name="connsiteY2" fmla="*/ 1239398 h 1239398"/>
                      <a:gd name="connsiteX3" fmla="*/ 0 w 1239398"/>
                      <a:gd name="connsiteY3" fmla="*/ 1239398 h 1239398"/>
                      <a:gd name="connsiteX4" fmla="*/ 91440 w 1239398"/>
                      <a:gd name="connsiteY4" fmla="*/ 91440 h 1239398"/>
                      <a:gd name="connsiteX0" fmla="*/ 1239398 w 1239398"/>
                      <a:gd name="connsiteY0" fmla="*/ 0 h 1239398"/>
                      <a:gd name="connsiteX1" fmla="*/ 1239398 w 1239398"/>
                      <a:gd name="connsiteY1" fmla="*/ 1239398 h 1239398"/>
                      <a:gd name="connsiteX2" fmla="*/ 0 w 1239398"/>
                      <a:gd name="connsiteY2" fmla="*/ 1239398 h 1239398"/>
                      <a:gd name="connsiteX3" fmla="*/ 91440 w 1239398"/>
                      <a:gd name="connsiteY3" fmla="*/ 91440 h 1239398"/>
                      <a:gd name="connsiteX0" fmla="*/ 1239398 w 1239398"/>
                      <a:gd name="connsiteY0" fmla="*/ 0 h 1239398"/>
                      <a:gd name="connsiteX1" fmla="*/ 1239398 w 1239398"/>
                      <a:gd name="connsiteY1" fmla="*/ 1239398 h 1239398"/>
                      <a:gd name="connsiteX2" fmla="*/ 0 w 1239398"/>
                      <a:gd name="connsiteY2" fmla="*/ 1239398 h 1239398"/>
                    </a:gdLst>
                    <a:ahLst/>
                    <a:cxnLst>
                      <a:cxn ang="0">
                        <a:pos x="connsiteX0" y="connsiteY0"/>
                      </a:cxn>
                      <a:cxn ang="0">
                        <a:pos x="connsiteX1" y="connsiteY1"/>
                      </a:cxn>
                      <a:cxn ang="0">
                        <a:pos x="connsiteX2" y="connsiteY2"/>
                      </a:cxn>
                    </a:cxnLst>
                    <a:rect l="l" t="t" r="r" b="b"/>
                    <a:pathLst>
                      <a:path w="1239398" h="1239398">
                        <a:moveTo>
                          <a:pt x="1239398" y="0"/>
                        </a:moveTo>
                        <a:lnTo>
                          <a:pt x="1239398" y="1239398"/>
                        </a:lnTo>
                        <a:lnTo>
                          <a:pt x="0" y="1239398"/>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grpSp>
      </p:grpSp>
      <p:sp>
        <p:nvSpPr>
          <p:cNvPr id="7" name="Text Placeholder 6">
            <a:extLst>
              <a:ext uri="{FF2B5EF4-FFF2-40B4-BE49-F238E27FC236}">
                <a16:creationId xmlns:a16="http://schemas.microsoft.com/office/drawing/2014/main" id="{9CF2D931-86F8-40B1-B2C0-BE477572ECCA}"/>
              </a:ext>
            </a:extLst>
          </p:cNvPr>
          <p:cNvSpPr>
            <a:spLocks noGrp="1"/>
          </p:cNvSpPr>
          <p:nvPr>
            <p:ph type="body" sz="quarter" idx="14"/>
          </p:nvPr>
        </p:nvSpPr>
        <p:spPr>
          <a:xfrm>
            <a:off x="8181686" y="2876550"/>
            <a:ext cx="3059113" cy="2983947"/>
          </a:xfrm>
        </p:spPr>
        <p:txBody>
          <a:bodyPr rtlCol="0"/>
          <a:lstStyle>
            <a:lvl1pPr marL="0" indent="0" algn="ctr">
              <a:buNone/>
              <a:defRPr/>
            </a:lvl1pPr>
            <a:lvl2pPr marL="360000" indent="0">
              <a:buFont typeface="Arial" panose="020B0604020202020204" pitchFamily="34" charset="0"/>
              <a:buNone/>
              <a:defRPr/>
            </a:lvl2pPr>
            <a:lvl3pPr marL="720000" indent="0">
              <a:buNone/>
              <a:defRPr/>
            </a:lvl3pPr>
            <a:lvl4pPr marL="1080000" indent="0">
              <a:buFont typeface="Arial" panose="020B0604020202020204" pitchFamily="34" charset="0"/>
              <a:buNone/>
              <a:defRPr/>
            </a:lvl4pPr>
            <a:lvl5pPr marL="1440000" indent="0">
              <a:buNone/>
              <a:defRPr/>
            </a:lvl5pPr>
          </a:lstStyle>
          <a:p>
            <a:pPr lvl="0" rtl="0"/>
            <a:r>
              <a:rPr lang="en-GB" noProof="0"/>
              <a:t>Click to edit Master text styles</a:t>
            </a:r>
          </a:p>
        </p:txBody>
      </p:sp>
    </p:spTree>
    <p:extLst>
      <p:ext uri="{BB962C8B-B14F-4D97-AF65-F5344CB8AC3E}">
        <p14:creationId xmlns:p14="http://schemas.microsoft.com/office/powerpoint/2010/main" val="186887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530307" y="536573"/>
            <a:ext cx="3856679" cy="1453003"/>
          </a:xfrm>
        </p:spPr>
        <p:txBody>
          <a:bodyPr rtlCol="0"/>
          <a:lstStyle>
            <a:lvl1pPr algn="ctr">
              <a:defRPr/>
            </a:lvl1pPr>
          </a:lstStyle>
          <a:p>
            <a:pPr rtl="0"/>
            <a:r>
              <a:rPr lang="en-GB" noProof="0"/>
              <a:t>Click to edit Master title style</a:t>
            </a:r>
          </a:p>
        </p:txBody>
      </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2179125"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3" name="Content Placeholder 2">
            <a:extLst>
              <a:ext uri="{FF2B5EF4-FFF2-40B4-BE49-F238E27FC236}">
                <a16:creationId xmlns:a16="http://schemas.microsoft.com/office/drawing/2014/main" id="{E4838519-F7BD-42C9-BDE6-B4D6DF7E1175}"/>
              </a:ext>
            </a:extLst>
          </p:cNvPr>
          <p:cNvSpPr>
            <a:spLocks noGrp="1"/>
          </p:cNvSpPr>
          <p:nvPr>
            <p:ph idx="13" hasCustomPrompt="1"/>
          </p:nvPr>
        </p:nvSpPr>
        <p:spPr>
          <a:xfrm>
            <a:off x="907606" y="2877018"/>
            <a:ext cx="3060000" cy="2938561"/>
          </a:xfrm>
        </p:spPr>
        <p:txBody>
          <a:bodyPr rtlCol="0">
            <a:normAutofit/>
          </a:bodyPr>
          <a:lstStyle>
            <a:lvl1pPr algn="ctr">
              <a:defRPr/>
            </a:lvl1pPr>
          </a:lstStyle>
          <a:p>
            <a:pPr marL="0" indent="0" algn="ctr" rtl="0">
              <a:buNone/>
            </a:pPr>
            <a:r>
              <a:rPr lang="en-GB" noProof="0"/>
              <a:t>Click to edit master text style</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a:xfrm>
            <a:off x="450000" y="6357168"/>
            <a:ext cx="1480400" cy="461665"/>
          </a:xfrm>
        </p:spPr>
        <p:txBody>
          <a:bodyPr rtlCol="0"/>
          <a:lstStyle>
            <a:lvl1pPr>
              <a:defRPr/>
            </a:lvl1pPr>
          </a:lstStyle>
          <a:p>
            <a:pPr rtl="0"/>
            <a:r>
              <a:rPr lang="en-GB" noProof="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a:xfrm>
            <a:off x="1996947" y="6357600"/>
            <a:ext cx="6683376" cy="460800"/>
          </a:xfrm>
        </p:spPr>
        <p:txBody>
          <a:bodyPr rtlCol="0"/>
          <a:lstStyle>
            <a:lvl1pPr algn="l">
              <a:defRPr/>
            </a:lvl1pPr>
          </a:lstStyle>
          <a:p>
            <a:pPr rtl="0"/>
            <a:endParaRPr lang="en-GB" noProof="0"/>
          </a:p>
        </p:txBody>
      </p:sp>
      <p:sp>
        <p:nvSpPr>
          <p:cNvPr id="9" name="Picture Placeholder 8">
            <a:extLst>
              <a:ext uri="{FF2B5EF4-FFF2-40B4-BE49-F238E27FC236}">
                <a16:creationId xmlns:a16="http://schemas.microsoft.com/office/drawing/2014/main" id="{EF1A84F6-2D30-446A-9D91-44FBCB825679}"/>
              </a:ext>
            </a:extLst>
          </p:cNvPr>
          <p:cNvSpPr>
            <a:spLocks noGrp="1"/>
          </p:cNvSpPr>
          <p:nvPr>
            <p:ph type="pic" sz="quarter" idx="14"/>
          </p:nvPr>
        </p:nvSpPr>
        <p:spPr>
          <a:xfrm>
            <a:off x="4979987" y="0"/>
            <a:ext cx="7212013" cy="6858000"/>
          </a:xfrm>
        </p:spPr>
        <p:txBody>
          <a:bodyPr rtlCol="0"/>
          <a:lstStyle/>
          <a:p>
            <a:pPr rtl="0"/>
            <a:r>
              <a:rPr lang="en-GB" noProof="0"/>
              <a:t>Click icon to add picture</a:t>
            </a:r>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446465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4056600" y="536573"/>
            <a:ext cx="4078800" cy="1453003"/>
          </a:xfrm>
        </p:spPr>
        <p:txBody>
          <a:bodyPr rtlCol="0"/>
          <a:lstStyle>
            <a:lvl1pPr algn="ctr">
              <a:defRPr/>
            </a:lvl1pPr>
          </a:lstStyle>
          <a:p>
            <a:pPr rtl="0"/>
            <a:r>
              <a:rPr lang="en-GB" noProof="0"/>
              <a:t>Click to edit Master title style</a:t>
            </a:r>
          </a:p>
        </p:txBody>
      </p:sp>
      <p:sp>
        <p:nvSpPr>
          <p:cNvPr id="95" name="Text Placeholder 94">
            <a:extLst>
              <a:ext uri="{FF2B5EF4-FFF2-40B4-BE49-F238E27FC236}">
                <a16:creationId xmlns:a16="http://schemas.microsoft.com/office/drawing/2014/main" id="{376C93AE-577A-4E39-B37B-F54DD619E8E9}"/>
              </a:ext>
            </a:extLst>
          </p:cNvPr>
          <p:cNvSpPr>
            <a:spLocks noGrp="1"/>
          </p:cNvSpPr>
          <p:nvPr>
            <p:ph type="body" sz="quarter" idx="13" hasCustomPrompt="1"/>
          </p:nvPr>
        </p:nvSpPr>
        <p:spPr>
          <a:xfrm>
            <a:off x="3686175" y="2876550"/>
            <a:ext cx="4819650" cy="2875321"/>
          </a:xfrm>
        </p:spPr>
        <p:txBody>
          <a:bodyPr rtlCol="0">
            <a:normAutofit/>
          </a:bodyPr>
          <a:lstStyle>
            <a:lvl1pPr marL="0" indent="0" algn="ctr">
              <a:buNone/>
              <a:defRPr sz="1600" baseline="0"/>
            </a:lvl1pPr>
            <a:lvl2pPr marL="360000" indent="0" algn="ctr">
              <a:buFont typeface="Arial" panose="020B0604020202020204" pitchFamily="34" charset="0"/>
              <a:buNone/>
              <a:defRPr/>
            </a:lvl2pPr>
            <a:lvl3pPr marL="720000" indent="0" algn="ctr">
              <a:buNone/>
              <a:defRPr/>
            </a:lvl3pPr>
            <a:lvl4pPr marL="1080000" indent="0" algn="ctr">
              <a:buFont typeface="Arial" panose="020B0604020202020204" pitchFamily="34" charset="0"/>
              <a:buNone/>
              <a:defRPr/>
            </a:lvl4pPr>
            <a:lvl5pPr marL="1440000" indent="0" algn="ctr">
              <a:buNone/>
              <a:defRPr/>
            </a:lvl5pPr>
          </a:lstStyle>
          <a:p>
            <a:pPr lvl="0" rtl="0"/>
            <a:r>
              <a:rPr lang="en-GB" noProof="0"/>
              <a:t>Click to add text</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GB" noProof="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grpSp>
        <p:nvGrpSpPr>
          <p:cNvPr id="6" name="Group 5" hidden="1">
            <a:extLst>
              <a:ext uri="{FF2B5EF4-FFF2-40B4-BE49-F238E27FC236}">
                <a16:creationId xmlns:a16="http://schemas.microsoft.com/office/drawing/2014/main" id="{4DF41F26-BFC3-471C-AEBF-8D613043F8A1}"/>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99766" y="716800"/>
            <a:ext cx="3838575" cy="5583025"/>
            <a:chOff x="199766" y="716800"/>
            <a:chExt cx="3838575" cy="5583025"/>
          </a:xfrm>
        </p:grpSpPr>
        <p:grpSp>
          <p:nvGrpSpPr>
            <p:cNvPr id="7" name="Group 6">
              <a:extLst>
                <a:ext uri="{FF2B5EF4-FFF2-40B4-BE49-F238E27FC236}">
                  <a16:creationId xmlns:a16="http://schemas.microsoft.com/office/drawing/2014/main" id="{CD3F709F-F0BC-4149-B83C-D6E0B13F9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26" name="Freeform 64">
                <a:extLst>
                  <a:ext uri="{FF2B5EF4-FFF2-40B4-BE49-F238E27FC236}">
                    <a16:creationId xmlns:a16="http://schemas.microsoft.com/office/drawing/2014/main" id="{5C5EF830-776D-4D9D-B2AD-E2EF27FE2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Freeform 81">
                <a:extLst>
                  <a:ext uri="{FF2B5EF4-FFF2-40B4-BE49-F238E27FC236}">
                    <a16:creationId xmlns:a16="http://schemas.microsoft.com/office/drawing/2014/main" id="{24555386-DD07-47B5-8731-6188F0440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8" name="Freeform 61">
                <a:extLst>
                  <a:ext uri="{FF2B5EF4-FFF2-40B4-BE49-F238E27FC236}">
                    <a16:creationId xmlns:a16="http://schemas.microsoft.com/office/drawing/2014/main" id="{98AACD5A-587D-4523-8687-E39554A9EE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9" name="Freeform 78">
                <a:extLst>
                  <a:ext uri="{FF2B5EF4-FFF2-40B4-BE49-F238E27FC236}">
                    <a16:creationId xmlns:a16="http://schemas.microsoft.com/office/drawing/2014/main" id="{056E6FE3-AE0B-4665-BDC4-C43B088EA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0" name="Freeform 84">
                <a:extLst>
                  <a:ext uri="{FF2B5EF4-FFF2-40B4-BE49-F238E27FC236}">
                    <a16:creationId xmlns:a16="http://schemas.microsoft.com/office/drawing/2014/main" id="{3341E111-158B-46EB-85CF-76ACE2E63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1" name="Freeform 87">
                <a:extLst>
                  <a:ext uri="{FF2B5EF4-FFF2-40B4-BE49-F238E27FC236}">
                    <a16:creationId xmlns:a16="http://schemas.microsoft.com/office/drawing/2014/main" id="{B6BAC346-F465-42C1-B326-511CDAAF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2" name="Freeform 60">
                <a:extLst>
                  <a:ext uri="{FF2B5EF4-FFF2-40B4-BE49-F238E27FC236}">
                    <a16:creationId xmlns:a16="http://schemas.microsoft.com/office/drawing/2014/main" id="{41EFAE7C-FB00-406B-B543-258ECBA85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3" name="Freeform 59">
                <a:extLst>
                  <a:ext uri="{FF2B5EF4-FFF2-40B4-BE49-F238E27FC236}">
                    <a16:creationId xmlns:a16="http://schemas.microsoft.com/office/drawing/2014/main" id="{7B8E44F7-B4B5-407F-8CBF-2EF396585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2">
                <a:extLst>
                  <a:ext uri="{FF2B5EF4-FFF2-40B4-BE49-F238E27FC236}">
                    <a16:creationId xmlns:a16="http://schemas.microsoft.com/office/drawing/2014/main" id="{E5CB4BB7-46DD-4D14-AF85-0E13EFBA6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Freeform 65">
                <a:extLst>
                  <a:ext uri="{FF2B5EF4-FFF2-40B4-BE49-F238E27FC236}">
                    <a16:creationId xmlns:a16="http://schemas.microsoft.com/office/drawing/2014/main" id="{F7F8EDDC-B124-4CF0-9C0B-036D7E9203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6" name="Freeform 79">
                <a:extLst>
                  <a:ext uri="{FF2B5EF4-FFF2-40B4-BE49-F238E27FC236}">
                    <a16:creationId xmlns:a16="http://schemas.microsoft.com/office/drawing/2014/main" id="{F9979D20-23CA-44BF-94E4-277FAA877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82">
                <a:extLst>
                  <a:ext uri="{FF2B5EF4-FFF2-40B4-BE49-F238E27FC236}">
                    <a16:creationId xmlns:a16="http://schemas.microsoft.com/office/drawing/2014/main" id="{64DA53E4-1E27-44B2-9EA5-375E3D20A7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Freeform 85">
                <a:extLst>
                  <a:ext uri="{FF2B5EF4-FFF2-40B4-BE49-F238E27FC236}">
                    <a16:creationId xmlns:a16="http://schemas.microsoft.com/office/drawing/2014/main" id="{AF41DBD5-F7CA-43C7-B477-6E93D8DC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9" name="Freeform 88">
                <a:extLst>
                  <a:ext uri="{FF2B5EF4-FFF2-40B4-BE49-F238E27FC236}">
                    <a16:creationId xmlns:a16="http://schemas.microsoft.com/office/drawing/2014/main" id="{8DE355CC-A733-4109-AC9E-4E5E96E35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40" name="Group 39">
                <a:extLst>
                  <a:ext uri="{FF2B5EF4-FFF2-40B4-BE49-F238E27FC236}">
                    <a16:creationId xmlns:a16="http://schemas.microsoft.com/office/drawing/2014/main" id="{C60E99C1-AC1B-4267-A404-07CA28EA1AA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41" name="Line 63">
                  <a:extLst>
                    <a:ext uri="{FF2B5EF4-FFF2-40B4-BE49-F238E27FC236}">
                      <a16:creationId xmlns:a16="http://schemas.microsoft.com/office/drawing/2014/main" id="{46BA754B-AF8C-4E32-B5D4-BD2CA1341E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2" name="Line 66">
                  <a:extLst>
                    <a:ext uri="{FF2B5EF4-FFF2-40B4-BE49-F238E27FC236}">
                      <a16:creationId xmlns:a16="http://schemas.microsoft.com/office/drawing/2014/main" id="{AA7154F4-DAA9-42B8-9C79-E7D89EB92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3" name="Line 67">
                  <a:extLst>
                    <a:ext uri="{FF2B5EF4-FFF2-40B4-BE49-F238E27FC236}">
                      <a16:creationId xmlns:a16="http://schemas.microsoft.com/office/drawing/2014/main" id="{CFCCE002-4181-4663-B8B4-5B5CC711B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4" name="Line 80">
                  <a:extLst>
                    <a:ext uri="{FF2B5EF4-FFF2-40B4-BE49-F238E27FC236}">
                      <a16:creationId xmlns:a16="http://schemas.microsoft.com/office/drawing/2014/main" id="{B3C1286A-A92F-45A8-A144-C4EBF3B8B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5" name="Line 83">
                  <a:extLst>
                    <a:ext uri="{FF2B5EF4-FFF2-40B4-BE49-F238E27FC236}">
                      <a16:creationId xmlns:a16="http://schemas.microsoft.com/office/drawing/2014/main" id="{31993490-8FCD-4048-A2E8-0A217FF65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6" name="Line 86">
                  <a:extLst>
                    <a:ext uri="{FF2B5EF4-FFF2-40B4-BE49-F238E27FC236}">
                      <a16:creationId xmlns:a16="http://schemas.microsoft.com/office/drawing/2014/main" id="{33AF3440-700A-44B0-A0D1-1E6301F18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47" name="Line 89">
                  <a:extLst>
                    <a:ext uri="{FF2B5EF4-FFF2-40B4-BE49-F238E27FC236}">
                      <a16:creationId xmlns:a16="http://schemas.microsoft.com/office/drawing/2014/main" id="{F17E7CAB-5E29-47AC-91E8-B488D357F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8" name="Group 7">
              <a:extLst>
                <a:ext uri="{FF2B5EF4-FFF2-40B4-BE49-F238E27FC236}">
                  <a16:creationId xmlns:a16="http://schemas.microsoft.com/office/drawing/2014/main" id="{D713AE0B-3A03-4CCB-B15E-CAF75D8558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18" name="Group 17">
                <a:extLst>
                  <a:ext uri="{FF2B5EF4-FFF2-40B4-BE49-F238E27FC236}">
                    <a16:creationId xmlns:a16="http://schemas.microsoft.com/office/drawing/2014/main" id="{94CC0330-760F-4B4E-BE37-D345B5B2E8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22" name="Straight Connector 21">
                  <a:extLst>
                    <a:ext uri="{FF2B5EF4-FFF2-40B4-BE49-F238E27FC236}">
                      <a16:creationId xmlns:a16="http://schemas.microsoft.com/office/drawing/2014/main" id="{8B6C8306-3715-4107-BA99-68EB308CA19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4B3797-F2A4-43E3-B8F8-8BC4B0FB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4" name="Rectangle 30">
                  <a:extLst>
                    <a:ext uri="{FF2B5EF4-FFF2-40B4-BE49-F238E27FC236}">
                      <a16:creationId xmlns:a16="http://schemas.microsoft.com/office/drawing/2014/main" id="{BB27766D-84D5-4D02-AE36-3149427B2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25" name="Rectangle 30">
                  <a:extLst>
                    <a:ext uri="{FF2B5EF4-FFF2-40B4-BE49-F238E27FC236}">
                      <a16:creationId xmlns:a16="http://schemas.microsoft.com/office/drawing/2014/main" id="{8F1C8A62-8495-422A-9A73-9C59C603F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19" name="Group 18">
                <a:extLst>
                  <a:ext uri="{FF2B5EF4-FFF2-40B4-BE49-F238E27FC236}">
                    <a16:creationId xmlns:a16="http://schemas.microsoft.com/office/drawing/2014/main" id="{B1CEBFBC-BC6E-4C5F-BEC4-DD2079D8E2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20" name="Freeform: Shape 19">
                  <a:extLst>
                    <a:ext uri="{FF2B5EF4-FFF2-40B4-BE49-F238E27FC236}">
                      <a16:creationId xmlns:a16="http://schemas.microsoft.com/office/drawing/2014/main" id="{969A298F-AA6C-4139-992B-E27C085461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21" name="Freeform: Shape 20">
                  <a:extLst>
                    <a:ext uri="{FF2B5EF4-FFF2-40B4-BE49-F238E27FC236}">
                      <a16:creationId xmlns:a16="http://schemas.microsoft.com/office/drawing/2014/main" id="{972AA363-33A2-4979-9DE5-9FA8ACADE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9" name="Group 8">
              <a:extLst>
                <a:ext uri="{FF2B5EF4-FFF2-40B4-BE49-F238E27FC236}">
                  <a16:creationId xmlns:a16="http://schemas.microsoft.com/office/drawing/2014/main" id="{A3822750-6B8C-4F83-9CAD-F924EF4937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10" name="Group 9">
                <a:extLst>
                  <a:ext uri="{FF2B5EF4-FFF2-40B4-BE49-F238E27FC236}">
                    <a16:creationId xmlns:a16="http://schemas.microsoft.com/office/drawing/2014/main" id="{58523E1A-71CD-4B09-A4F4-07F86003B4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15" name="Freeform 68">
                  <a:extLst>
                    <a:ext uri="{FF2B5EF4-FFF2-40B4-BE49-F238E27FC236}">
                      <a16:creationId xmlns:a16="http://schemas.microsoft.com/office/drawing/2014/main" id="{169972B1-6443-4F74-80F9-BB4943CD30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 name="Freeform 69">
                  <a:extLst>
                    <a:ext uri="{FF2B5EF4-FFF2-40B4-BE49-F238E27FC236}">
                      <a16:creationId xmlns:a16="http://schemas.microsoft.com/office/drawing/2014/main" id="{EB69F32F-40CA-458E-B833-E909ADFDD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7" name="Line 70">
                  <a:extLst>
                    <a:ext uri="{FF2B5EF4-FFF2-40B4-BE49-F238E27FC236}">
                      <a16:creationId xmlns:a16="http://schemas.microsoft.com/office/drawing/2014/main" id="{5B2FEC36-803B-49C9-8313-D558457B25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1" name="Group 10">
                <a:extLst>
                  <a:ext uri="{FF2B5EF4-FFF2-40B4-BE49-F238E27FC236}">
                    <a16:creationId xmlns:a16="http://schemas.microsoft.com/office/drawing/2014/main" id="{5178F1E3-F49B-4E7A-BA5C-B2BFD9A636E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12" name="Freeform 68">
                  <a:extLst>
                    <a:ext uri="{FF2B5EF4-FFF2-40B4-BE49-F238E27FC236}">
                      <a16:creationId xmlns:a16="http://schemas.microsoft.com/office/drawing/2014/main" id="{9F18055A-6D8B-4373-A010-59AE8C813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 name="Freeform 69">
                  <a:extLst>
                    <a:ext uri="{FF2B5EF4-FFF2-40B4-BE49-F238E27FC236}">
                      <a16:creationId xmlns:a16="http://schemas.microsoft.com/office/drawing/2014/main" id="{2612E838-0F14-4DE7-AD23-6A83078511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4" name="Line 70">
                  <a:extLst>
                    <a:ext uri="{FF2B5EF4-FFF2-40B4-BE49-F238E27FC236}">
                      <a16:creationId xmlns:a16="http://schemas.microsoft.com/office/drawing/2014/main" id="{AF3F8EED-B567-43E0-8B31-5A5E7AFB2D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grpSp>
        <p:nvGrpSpPr>
          <p:cNvPr id="48" name="Group 47" hidden="1">
            <a:extLst>
              <a:ext uri="{FF2B5EF4-FFF2-40B4-BE49-F238E27FC236}">
                <a16:creationId xmlns:a16="http://schemas.microsoft.com/office/drawing/2014/main" id="{952B8C31-9649-4E69-B31C-D77394EE2339}"/>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flipH="1">
            <a:off x="8153659" y="716800"/>
            <a:ext cx="3838575" cy="5583025"/>
            <a:chOff x="199766" y="716800"/>
            <a:chExt cx="3838575" cy="5583025"/>
          </a:xfrm>
        </p:grpSpPr>
        <p:grpSp>
          <p:nvGrpSpPr>
            <p:cNvPr id="49" name="Group 48">
              <a:extLst>
                <a:ext uri="{FF2B5EF4-FFF2-40B4-BE49-F238E27FC236}">
                  <a16:creationId xmlns:a16="http://schemas.microsoft.com/office/drawing/2014/main" id="{269D1249-EDCC-41AC-BA08-E670FB4E338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700000">
              <a:off x="890329" y="26237"/>
              <a:ext cx="2457450" cy="3838575"/>
              <a:chOff x="587376" y="280988"/>
              <a:chExt cx="2457450" cy="3838575"/>
            </a:xfrm>
          </p:grpSpPr>
          <p:sp>
            <p:nvSpPr>
              <p:cNvPr id="68" name="Freeform 64">
                <a:extLst>
                  <a:ext uri="{FF2B5EF4-FFF2-40B4-BE49-F238E27FC236}">
                    <a16:creationId xmlns:a16="http://schemas.microsoft.com/office/drawing/2014/main" id="{EA5EA6EB-846A-4897-AE83-5BDD96A4F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443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69" name="Freeform 81">
                <a:extLst>
                  <a:ext uri="{FF2B5EF4-FFF2-40B4-BE49-F238E27FC236}">
                    <a16:creationId xmlns:a16="http://schemas.microsoft.com/office/drawing/2014/main" id="{185EF0DB-BE87-4CDD-823B-E665113797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205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0" name="Freeform 61">
                <a:extLst>
                  <a:ext uri="{FF2B5EF4-FFF2-40B4-BE49-F238E27FC236}">
                    <a16:creationId xmlns:a16="http://schemas.microsoft.com/office/drawing/2014/main" id="{9AC9E234-4400-46EB-92D7-9B53A68B9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1" name="Freeform 78">
                <a:extLst>
                  <a:ext uri="{FF2B5EF4-FFF2-40B4-BE49-F238E27FC236}">
                    <a16:creationId xmlns:a16="http://schemas.microsoft.com/office/drawing/2014/main" id="{A0C06F74-3085-4BB3-9758-D97415975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2" name="Freeform 84">
                <a:extLst>
                  <a:ext uri="{FF2B5EF4-FFF2-40B4-BE49-F238E27FC236}">
                    <a16:creationId xmlns:a16="http://schemas.microsoft.com/office/drawing/2014/main" id="{9EA54D9F-32B0-4B48-B93A-B5A9E3DC6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90575"/>
              </a:xfrm>
              <a:custGeom>
                <a:avLst/>
                <a:gdLst>
                  <a:gd name="T0" fmla="*/ 95 w 258"/>
                  <a:gd name="T1" fmla="*/ 132 h 166"/>
                  <a:gd name="T2" fmla="*/ 258 w 258"/>
                  <a:gd name="T3" fmla="*/ 149 h 166"/>
                  <a:gd name="T4" fmla="*/ 0 w 258"/>
                  <a:gd name="T5" fmla="*/ 0 h 166"/>
                  <a:gd name="T6" fmla="*/ 95 w 258"/>
                  <a:gd name="T7" fmla="*/ 132 h 166"/>
                </a:gdLst>
                <a:ahLst/>
                <a:cxnLst>
                  <a:cxn ang="0">
                    <a:pos x="T0" y="T1"/>
                  </a:cxn>
                  <a:cxn ang="0">
                    <a:pos x="T2" y="T3"/>
                  </a:cxn>
                  <a:cxn ang="0">
                    <a:pos x="T4" y="T5"/>
                  </a:cxn>
                  <a:cxn ang="0">
                    <a:pos x="T6" y="T7"/>
                  </a:cxn>
                </a:cxnLst>
                <a:rect l="0" t="0" r="r" b="b"/>
                <a:pathLst>
                  <a:path w="258" h="166">
                    <a:moveTo>
                      <a:pt x="95" y="132"/>
                    </a:moveTo>
                    <a:cubicBezTo>
                      <a:pt x="147" y="162"/>
                      <a:pt x="206" y="166"/>
                      <a:pt x="258" y="149"/>
                    </a:cubicBezTo>
                    <a:cubicBezTo>
                      <a:pt x="0" y="0"/>
                      <a:pt x="0" y="0"/>
                      <a:pt x="0" y="0"/>
                    </a:cubicBezTo>
                    <a:cubicBezTo>
                      <a:pt x="11" y="54"/>
                      <a:pt x="44" y="102"/>
                      <a:pt x="95"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3" name="Freeform 87">
                <a:extLst>
                  <a:ext uri="{FF2B5EF4-FFF2-40B4-BE49-F238E27FC236}">
                    <a16:creationId xmlns:a16="http://schemas.microsoft.com/office/drawing/2014/main" id="{3858A715-B583-4779-A1D2-86822F2C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967038"/>
                <a:ext cx="1228725" cy="790575"/>
              </a:xfrm>
              <a:custGeom>
                <a:avLst/>
                <a:gdLst>
                  <a:gd name="T0" fmla="*/ 162 w 258"/>
                  <a:gd name="T1" fmla="*/ 132 h 166"/>
                  <a:gd name="T2" fmla="*/ 258 w 258"/>
                  <a:gd name="T3" fmla="*/ 0 h 166"/>
                  <a:gd name="T4" fmla="*/ 0 w 258"/>
                  <a:gd name="T5" fmla="*/ 149 h 166"/>
                  <a:gd name="T6" fmla="*/ 162 w 258"/>
                  <a:gd name="T7" fmla="*/ 132 h 166"/>
                </a:gdLst>
                <a:ahLst/>
                <a:cxnLst>
                  <a:cxn ang="0">
                    <a:pos x="T0" y="T1"/>
                  </a:cxn>
                  <a:cxn ang="0">
                    <a:pos x="T2" y="T3"/>
                  </a:cxn>
                  <a:cxn ang="0">
                    <a:pos x="T4" y="T5"/>
                  </a:cxn>
                  <a:cxn ang="0">
                    <a:pos x="T6" y="T7"/>
                  </a:cxn>
                </a:cxnLst>
                <a:rect l="0" t="0" r="r" b="b"/>
                <a:pathLst>
                  <a:path w="258" h="166">
                    <a:moveTo>
                      <a:pt x="162" y="132"/>
                    </a:moveTo>
                    <a:cubicBezTo>
                      <a:pt x="214" y="102"/>
                      <a:pt x="247" y="54"/>
                      <a:pt x="258" y="0"/>
                    </a:cubicBezTo>
                    <a:cubicBezTo>
                      <a:pt x="0" y="149"/>
                      <a:pt x="0" y="149"/>
                      <a:pt x="0" y="149"/>
                    </a:cubicBezTo>
                    <a:cubicBezTo>
                      <a:pt x="52" y="166"/>
                      <a:pt x="111" y="162"/>
                      <a:pt x="162" y="132"/>
                    </a:cubicBezTo>
                    <a:close/>
                  </a:path>
                </a:pathLst>
              </a:custGeom>
              <a:gradFill flip="none" rotWithShape="1">
                <a:gsLst>
                  <a:gs pos="0">
                    <a:srgbClr val="FFFFFF">
                      <a:alpha val="80000"/>
                    </a:srgbClr>
                  </a:gs>
                  <a:gs pos="100000">
                    <a:srgbClr val="FFFFFF">
                      <a:alpha val="10000"/>
                    </a:srgbClr>
                  </a:gs>
                </a:gsLst>
                <a:lin ang="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4" name="Freeform 60">
                <a:extLst>
                  <a:ext uri="{FF2B5EF4-FFF2-40B4-BE49-F238E27FC236}">
                    <a16:creationId xmlns:a16="http://schemas.microsoft.com/office/drawing/2014/main" id="{ECAE61B9-0396-4F89-85E9-EB174D639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0988"/>
                <a:ext cx="319088" cy="1419225"/>
              </a:xfrm>
              <a:custGeom>
                <a:avLst/>
                <a:gdLst>
                  <a:gd name="T0" fmla="*/ 0 w 67"/>
                  <a:gd name="T1" fmla="*/ 0 h 298"/>
                  <a:gd name="T2" fmla="*/ 0 w 67"/>
                  <a:gd name="T3" fmla="*/ 298 h 298"/>
                  <a:gd name="T4" fmla="*/ 67 w 67"/>
                  <a:gd name="T5" fmla="*/ 149 h 298"/>
                  <a:gd name="T6" fmla="*/ 0 w 67"/>
                  <a:gd name="T7" fmla="*/ 0 h 298"/>
                </a:gdLst>
                <a:ahLst/>
                <a:cxnLst>
                  <a:cxn ang="0">
                    <a:pos x="T0" y="T1"/>
                  </a:cxn>
                  <a:cxn ang="0">
                    <a:pos x="T2" y="T3"/>
                  </a:cxn>
                  <a:cxn ang="0">
                    <a:pos x="T4" y="T5"/>
                  </a:cxn>
                  <a:cxn ang="0">
                    <a:pos x="T6" y="T7"/>
                  </a:cxn>
                </a:cxnLst>
                <a:rect l="0" t="0" r="r" b="b"/>
                <a:pathLst>
                  <a:path w="67" h="298">
                    <a:moveTo>
                      <a:pt x="0" y="0"/>
                    </a:moveTo>
                    <a:cubicBezTo>
                      <a:pt x="0" y="298"/>
                      <a:pt x="0" y="298"/>
                      <a:pt x="0" y="298"/>
                    </a:cubicBezTo>
                    <a:cubicBezTo>
                      <a:pt x="41" y="261"/>
                      <a:pt x="67" y="208"/>
                      <a:pt x="67" y="149"/>
                    </a:cubicBezTo>
                    <a:cubicBezTo>
                      <a:pt x="67"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5" name="Freeform 59">
                <a:extLst>
                  <a:ext uri="{FF2B5EF4-FFF2-40B4-BE49-F238E27FC236}">
                    <a16:creationId xmlns:a16="http://schemas.microsoft.com/office/drawing/2014/main" id="{46E4F030-726A-40ED-810F-C9F237918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97013" y="280988"/>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6" name="Freeform 62">
                <a:extLst>
                  <a:ext uri="{FF2B5EF4-FFF2-40B4-BE49-F238E27FC236}">
                    <a16:creationId xmlns:a16="http://schemas.microsoft.com/office/drawing/2014/main" id="{B3148C64-AE70-4F9D-B6CE-5C92B9922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390651"/>
                <a:ext cx="1228725" cy="761999"/>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7" name="Freeform 65">
                <a:extLst>
                  <a:ext uri="{FF2B5EF4-FFF2-40B4-BE49-F238E27FC236}">
                    <a16:creationId xmlns:a16="http://schemas.microsoft.com/office/drawing/2014/main" id="{78C97992-BC56-40D7-A639-3D314871C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1362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0">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8" name="Freeform 79">
                <a:extLst>
                  <a:ext uri="{FF2B5EF4-FFF2-40B4-BE49-F238E27FC236}">
                    <a16:creationId xmlns:a16="http://schemas.microsoft.com/office/drawing/2014/main" id="{469CAD99-0EFE-4B8E-922B-0C2BCFFD5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124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79" name="Freeform 82">
                <a:extLst>
                  <a:ext uri="{FF2B5EF4-FFF2-40B4-BE49-F238E27FC236}">
                    <a16:creationId xmlns:a16="http://schemas.microsoft.com/office/drawing/2014/main" id="{1D00B441-E5A3-4411-9B05-8E09BFF62D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124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0" name="Freeform 85">
                <a:extLst>
                  <a:ext uri="{FF2B5EF4-FFF2-40B4-BE49-F238E27FC236}">
                    <a16:creationId xmlns:a16="http://schemas.microsoft.com/office/drawing/2014/main" id="{3FFE4E0B-A703-4655-B55F-44B3A3902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886075"/>
                <a:ext cx="1228725" cy="790575"/>
              </a:xfrm>
              <a:custGeom>
                <a:avLst/>
                <a:gdLst>
                  <a:gd name="T0" fmla="*/ 0 w 258"/>
                  <a:gd name="T1" fmla="*/ 17 h 166"/>
                  <a:gd name="T2" fmla="*/ 258 w 258"/>
                  <a:gd name="T3" fmla="*/ 166 h 166"/>
                  <a:gd name="T4" fmla="*/ 162 w 258"/>
                  <a:gd name="T5" fmla="*/ 34 h 166"/>
                  <a:gd name="T6" fmla="*/ 0 w 258"/>
                  <a:gd name="T7" fmla="*/ 17 h 166"/>
                </a:gdLst>
                <a:ahLst/>
                <a:cxnLst>
                  <a:cxn ang="0">
                    <a:pos x="T0" y="T1"/>
                  </a:cxn>
                  <a:cxn ang="0">
                    <a:pos x="T2" y="T3"/>
                  </a:cxn>
                  <a:cxn ang="0">
                    <a:pos x="T4" y="T5"/>
                  </a:cxn>
                  <a:cxn ang="0">
                    <a:pos x="T6" y="T7"/>
                  </a:cxn>
                </a:cxnLst>
                <a:rect l="0" t="0" r="r" b="b"/>
                <a:pathLst>
                  <a:path w="258" h="166">
                    <a:moveTo>
                      <a:pt x="0" y="17"/>
                    </a:moveTo>
                    <a:cubicBezTo>
                      <a:pt x="258" y="166"/>
                      <a:pt x="258" y="166"/>
                      <a:pt x="258" y="166"/>
                    </a:cubicBezTo>
                    <a:cubicBezTo>
                      <a:pt x="247" y="112"/>
                      <a:pt x="213" y="63"/>
                      <a:pt x="162" y="34"/>
                    </a:cubicBezTo>
                    <a:cubicBezTo>
                      <a:pt x="111" y="4"/>
                      <a:pt x="52" y="0"/>
                      <a:pt x="0" y="17"/>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81" name="Freeform 88">
                <a:extLst>
                  <a:ext uri="{FF2B5EF4-FFF2-40B4-BE49-F238E27FC236}">
                    <a16:creationId xmlns:a16="http://schemas.microsoft.com/office/drawing/2014/main" id="{F19632C2-B953-4CD1-9EAA-5C1FEA3EF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16101" y="2886075"/>
                <a:ext cx="1228725" cy="790575"/>
              </a:xfrm>
              <a:custGeom>
                <a:avLst/>
                <a:gdLst>
                  <a:gd name="T0" fmla="*/ 0 w 258"/>
                  <a:gd name="T1" fmla="*/ 166 h 166"/>
                  <a:gd name="T2" fmla="*/ 258 w 258"/>
                  <a:gd name="T3" fmla="*/ 17 h 166"/>
                  <a:gd name="T4" fmla="*/ 96 w 258"/>
                  <a:gd name="T5" fmla="*/ 34 h 166"/>
                  <a:gd name="T6" fmla="*/ 0 w 258"/>
                  <a:gd name="T7" fmla="*/ 166 h 166"/>
                </a:gdLst>
                <a:ahLst/>
                <a:cxnLst>
                  <a:cxn ang="0">
                    <a:pos x="T0" y="T1"/>
                  </a:cxn>
                  <a:cxn ang="0">
                    <a:pos x="T2" y="T3"/>
                  </a:cxn>
                  <a:cxn ang="0">
                    <a:pos x="T4" y="T5"/>
                  </a:cxn>
                  <a:cxn ang="0">
                    <a:pos x="T6" y="T7"/>
                  </a:cxn>
                </a:cxnLst>
                <a:rect l="0" t="0" r="r" b="b"/>
                <a:pathLst>
                  <a:path w="258" h="166">
                    <a:moveTo>
                      <a:pt x="0" y="166"/>
                    </a:moveTo>
                    <a:cubicBezTo>
                      <a:pt x="258" y="17"/>
                      <a:pt x="258" y="17"/>
                      <a:pt x="258" y="17"/>
                    </a:cubicBezTo>
                    <a:cubicBezTo>
                      <a:pt x="206" y="0"/>
                      <a:pt x="147" y="4"/>
                      <a:pt x="96" y="34"/>
                    </a:cubicBezTo>
                    <a:cubicBezTo>
                      <a:pt x="44" y="63"/>
                      <a:pt x="11" y="112"/>
                      <a:pt x="0" y="166"/>
                    </a:cubicBezTo>
                    <a:close/>
                  </a:path>
                </a:pathLst>
              </a:custGeom>
              <a:gradFill flip="none" rotWithShape="1">
                <a:gsLst>
                  <a:gs pos="0">
                    <a:srgbClr val="FFFFFF">
                      <a:alpha val="80000"/>
                    </a:srgbClr>
                  </a:gs>
                  <a:gs pos="100000">
                    <a:srgbClr val="FFFFFF">
                      <a:alpha val="20000"/>
                    </a:srgbClr>
                  </a:gs>
                </a:gsLst>
                <a:lin ang="108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grpSp>
            <p:nvGrpSpPr>
              <p:cNvPr id="82" name="Group 81">
                <a:extLst>
                  <a:ext uri="{FF2B5EF4-FFF2-40B4-BE49-F238E27FC236}">
                    <a16:creationId xmlns:a16="http://schemas.microsoft.com/office/drawing/2014/main" id="{DBDC3951-9E4C-4062-9B43-3038D9058A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7376" y="280988"/>
                <a:ext cx="2457450" cy="3838575"/>
                <a:chOff x="587376" y="280988"/>
                <a:chExt cx="2457450" cy="3838575"/>
              </a:xfrm>
            </p:grpSpPr>
            <p:sp>
              <p:nvSpPr>
                <p:cNvPr id="83" name="Line 63">
                  <a:extLst>
                    <a:ext uri="{FF2B5EF4-FFF2-40B4-BE49-F238E27FC236}">
                      <a16:creationId xmlns:a16="http://schemas.microsoft.com/office/drawing/2014/main" id="{2764EF0E-A104-46C9-B242-778009E49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4" name="Line 66">
                  <a:extLst>
                    <a:ext uri="{FF2B5EF4-FFF2-40B4-BE49-F238E27FC236}">
                      <a16:creationId xmlns:a16="http://schemas.microsoft.com/office/drawing/2014/main" id="{D0A8B652-41E0-456C-9C9F-1F0EC0089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1443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5" name="Line 67">
                  <a:extLst>
                    <a:ext uri="{FF2B5EF4-FFF2-40B4-BE49-F238E27FC236}">
                      <a16:creationId xmlns:a16="http://schemas.microsoft.com/office/drawing/2014/main" id="{802E547A-C876-460C-B6A4-BCE8D39DA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80988"/>
                  <a:ext cx="0" cy="3838575"/>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6" name="Line 80">
                  <a:extLst>
                    <a:ext uri="{FF2B5EF4-FFF2-40B4-BE49-F238E27FC236}">
                      <a16:creationId xmlns:a16="http://schemas.microsoft.com/office/drawing/2014/main" id="{00363E6C-7B8D-4E1D-A93E-E73306E13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7" name="Line 83">
                  <a:extLst>
                    <a:ext uri="{FF2B5EF4-FFF2-40B4-BE49-F238E27FC236}">
                      <a16:creationId xmlns:a16="http://schemas.microsoft.com/office/drawing/2014/main" id="{206E174F-B8D0-4FFD-A1B5-56BFC5CCE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205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8" name="Line 86">
                  <a:extLst>
                    <a:ext uri="{FF2B5EF4-FFF2-40B4-BE49-F238E27FC236}">
                      <a16:creationId xmlns:a16="http://schemas.microsoft.com/office/drawing/2014/main" id="{3A10191E-76B5-4841-B32D-0DF6EAB63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87376"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sp>
              <p:nvSpPr>
                <p:cNvPr id="89" name="Line 89">
                  <a:extLst>
                    <a:ext uri="{FF2B5EF4-FFF2-40B4-BE49-F238E27FC236}">
                      <a16:creationId xmlns:a16="http://schemas.microsoft.com/office/drawing/2014/main" id="{CF67EF0B-5FE7-4D99-8B38-95B1706F07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816101" y="2967038"/>
                  <a:ext cx="1228725" cy="709613"/>
                </a:xfrm>
                <a:prstGeom prst="line">
                  <a:avLst/>
                </a:prstGeom>
                <a:noFill/>
                <a:ln w="1270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nvGrpSpPr>
            <p:cNvPr id="50" name="Group 49">
              <a:extLst>
                <a:ext uri="{FF2B5EF4-FFF2-40B4-BE49-F238E27FC236}">
                  <a16:creationId xmlns:a16="http://schemas.microsoft.com/office/drawing/2014/main" id="{0B39CF0F-2997-4D96-8F17-211C97D87D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3500000">
              <a:off x="480743" y="3311698"/>
              <a:ext cx="1785984" cy="2211229"/>
              <a:chOff x="3125006" y="3171595"/>
              <a:chExt cx="1785984" cy="2211229"/>
            </a:xfrm>
          </p:grpSpPr>
          <p:grpSp>
            <p:nvGrpSpPr>
              <p:cNvPr id="60" name="Group 59">
                <a:extLst>
                  <a:ext uri="{FF2B5EF4-FFF2-40B4-BE49-F238E27FC236}">
                    <a16:creationId xmlns:a16="http://schemas.microsoft.com/office/drawing/2014/main" id="{6408937D-7FFE-4D6C-AF79-1F60035C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36819" y="3174345"/>
                <a:ext cx="1760933" cy="2208479"/>
                <a:chOff x="4749017" y="2998646"/>
                <a:chExt cx="1760933" cy="2208479"/>
              </a:xfrm>
            </p:grpSpPr>
            <p:cxnSp>
              <p:nvCxnSpPr>
                <p:cNvPr id="64" name="Straight Connector 63">
                  <a:extLst>
                    <a:ext uri="{FF2B5EF4-FFF2-40B4-BE49-F238E27FC236}">
                      <a16:creationId xmlns:a16="http://schemas.microsoft.com/office/drawing/2014/main" id="{749AA60A-BD5D-4647-AE8A-DF411C654B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630197" y="2998646"/>
                  <a:ext cx="0" cy="2208479"/>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F335D2B-768D-4700-A35C-F54A7BD35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0800000" flipH="1">
                  <a:off x="4749017" y="4416771"/>
                  <a:ext cx="1760933"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66" name="Rectangle 30">
                  <a:extLst>
                    <a:ext uri="{FF2B5EF4-FFF2-40B4-BE49-F238E27FC236}">
                      <a16:creationId xmlns:a16="http://schemas.microsoft.com/office/drawing/2014/main" id="{B6F1EDEE-EDB1-4759-9339-8F60B631A3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136242" y="3224252"/>
                  <a:ext cx="987915" cy="987915"/>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sp>
              <p:nvSpPr>
                <p:cNvPr id="67" name="Rectangle 30">
                  <a:extLst>
                    <a:ext uri="{FF2B5EF4-FFF2-40B4-BE49-F238E27FC236}">
                      <a16:creationId xmlns:a16="http://schemas.microsoft.com/office/drawing/2014/main" id="{305D4D3B-BD5E-44BE-BE6A-4C9184593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5327037" y="3070731"/>
                  <a:ext cx="606323" cy="606323"/>
                </a:xfrm>
                <a:custGeom>
                  <a:avLst/>
                  <a:gdLst>
                    <a:gd name="connsiteX0" fmla="*/ 0 w 1302493"/>
                    <a:gd name="connsiteY0" fmla="*/ 0 h 1302493"/>
                    <a:gd name="connsiteX1" fmla="*/ 1302493 w 1302493"/>
                    <a:gd name="connsiteY1" fmla="*/ 0 h 1302493"/>
                    <a:gd name="connsiteX2" fmla="*/ 1302493 w 1302493"/>
                    <a:gd name="connsiteY2" fmla="*/ 1302493 h 1302493"/>
                    <a:gd name="connsiteX3" fmla="*/ 0 w 1302493"/>
                    <a:gd name="connsiteY3" fmla="*/ 1302493 h 1302493"/>
                    <a:gd name="connsiteX4" fmla="*/ 0 w 1302493"/>
                    <a:gd name="connsiteY4" fmla="*/ 0 h 1302493"/>
                    <a:gd name="connsiteX0" fmla="*/ 1302493 w 1393933"/>
                    <a:gd name="connsiteY0" fmla="*/ 1302493 h 1393933"/>
                    <a:gd name="connsiteX1" fmla="*/ 0 w 1393933"/>
                    <a:gd name="connsiteY1" fmla="*/ 1302493 h 1393933"/>
                    <a:gd name="connsiteX2" fmla="*/ 0 w 1393933"/>
                    <a:gd name="connsiteY2" fmla="*/ 0 h 1393933"/>
                    <a:gd name="connsiteX3" fmla="*/ 1302493 w 1393933"/>
                    <a:gd name="connsiteY3" fmla="*/ 0 h 1393933"/>
                    <a:gd name="connsiteX4" fmla="*/ 1393933 w 1393933"/>
                    <a:gd name="connsiteY4" fmla="*/ 1393933 h 1393933"/>
                    <a:gd name="connsiteX0" fmla="*/ 0 w 1393933"/>
                    <a:gd name="connsiteY0" fmla="*/ 1302493 h 1393933"/>
                    <a:gd name="connsiteX1" fmla="*/ 0 w 1393933"/>
                    <a:gd name="connsiteY1" fmla="*/ 0 h 1393933"/>
                    <a:gd name="connsiteX2" fmla="*/ 1302493 w 1393933"/>
                    <a:gd name="connsiteY2" fmla="*/ 0 h 1393933"/>
                    <a:gd name="connsiteX3" fmla="*/ 1393933 w 1393933"/>
                    <a:gd name="connsiteY3" fmla="*/ 1393933 h 1393933"/>
                    <a:gd name="connsiteX0" fmla="*/ 0 w 1302493"/>
                    <a:gd name="connsiteY0" fmla="*/ 1302493 h 1302493"/>
                    <a:gd name="connsiteX1" fmla="*/ 0 w 1302493"/>
                    <a:gd name="connsiteY1" fmla="*/ 0 h 1302493"/>
                    <a:gd name="connsiteX2" fmla="*/ 1302493 w 1302493"/>
                    <a:gd name="connsiteY2" fmla="*/ 0 h 1302493"/>
                  </a:gdLst>
                  <a:ahLst/>
                  <a:cxnLst>
                    <a:cxn ang="0">
                      <a:pos x="connsiteX0" y="connsiteY0"/>
                    </a:cxn>
                    <a:cxn ang="0">
                      <a:pos x="connsiteX1" y="connsiteY1"/>
                    </a:cxn>
                    <a:cxn ang="0">
                      <a:pos x="connsiteX2" y="connsiteY2"/>
                    </a:cxn>
                  </a:cxnLst>
                  <a:rect l="l" t="t" r="r" b="b"/>
                  <a:pathLst>
                    <a:path w="1302493" h="1302493">
                      <a:moveTo>
                        <a:pt x="0" y="1302493"/>
                      </a:moveTo>
                      <a:lnTo>
                        <a:pt x="0" y="0"/>
                      </a:lnTo>
                      <a:lnTo>
                        <a:pt x="1302493" y="0"/>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grpSp>
            <p:nvGrpSpPr>
              <p:cNvPr id="61" name="Group 60">
                <a:extLst>
                  <a:ext uri="{FF2B5EF4-FFF2-40B4-BE49-F238E27FC236}">
                    <a16:creationId xmlns:a16="http://schemas.microsoft.com/office/drawing/2014/main" id="{30748E9E-1F8D-4FB9-89D6-F5B35B5049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5006" y="3171595"/>
                <a:ext cx="1785984" cy="1799739"/>
                <a:chOff x="6879836" y="3516901"/>
                <a:chExt cx="1785984" cy="1799739"/>
              </a:xfrm>
            </p:grpSpPr>
            <p:sp>
              <p:nvSpPr>
                <p:cNvPr id="62" name="Freeform: Shape 61">
                  <a:extLst>
                    <a:ext uri="{FF2B5EF4-FFF2-40B4-BE49-F238E27FC236}">
                      <a16:creationId xmlns:a16="http://schemas.microsoft.com/office/drawing/2014/main" id="{B56CFFBA-D942-451F-B4E0-133DEA264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9836" y="3521665"/>
                  <a:ext cx="892801" cy="1794975"/>
                </a:xfrm>
                <a:custGeom>
                  <a:avLst/>
                  <a:gdLst>
                    <a:gd name="connsiteX0" fmla="*/ 892801 w 892801"/>
                    <a:gd name="connsiteY0" fmla="*/ 0 h 1794975"/>
                    <a:gd name="connsiteX1" fmla="*/ 892801 w 892801"/>
                    <a:gd name="connsiteY1" fmla="*/ 1434622 h 1794975"/>
                    <a:gd name="connsiteX2" fmla="*/ 845919 w 892801"/>
                    <a:gd name="connsiteY2" fmla="*/ 1533379 h 1794975"/>
                    <a:gd name="connsiteX3" fmla="*/ 440820 w 892801"/>
                    <a:gd name="connsiteY3" fmla="*/ 1794916 h 1794975"/>
                    <a:gd name="connsiteX4" fmla="*/ 379878 w 892801"/>
                    <a:gd name="connsiteY4" fmla="*/ 1791253 h 1794975"/>
                    <a:gd name="connsiteX5" fmla="*/ 763083 w 892801"/>
                    <a:gd name="connsiteY5" fmla="*/ 100140 h 1794975"/>
                    <a:gd name="connsiteX6" fmla="*/ 892801 w 892801"/>
                    <a:gd name="connsiteY6" fmla="*/ 0 h 17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2801" h="1794975">
                      <a:moveTo>
                        <a:pt x="892801" y="0"/>
                      </a:moveTo>
                      <a:lnTo>
                        <a:pt x="892801" y="1434622"/>
                      </a:lnTo>
                      <a:lnTo>
                        <a:pt x="845919" y="1533379"/>
                      </a:lnTo>
                      <a:cubicBezTo>
                        <a:pt x="735106" y="1711682"/>
                        <a:pt x="584368" y="1792418"/>
                        <a:pt x="440820" y="1794916"/>
                      </a:cubicBezTo>
                      <a:cubicBezTo>
                        <a:pt x="420314" y="1795273"/>
                        <a:pt x="399954" y="1794033"/>
                        <a:pt x="379878" y="1791253"/>
                      </a:cubicBezTo>
                      <a:cubicBezTo>
                        <a:pt x="-41718" y="1732871"/>
                        <a:pt x="-338017" y="995203"/>
                        <a:pt x="763083" y="100140"/>
                      </a:cubicBezTo>
                      <a:lnTo>
                        <a:pt x="892801" y="0"/>
                      </a:ln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sp>
              <p:nvSpPr>
                <p:cNvPr id="63" name="Freeform: Shape 62">
                  <a:extLst>
                    <a:ext uri="{FF2B5EF4-FFF2-40B4-BE49-F238E27FC236}">
                      <a16:creationId xmlns:a16="http://schemas.microsoft.com/office/drawing/2014/main" id="{1B25F38B-03B2-435D-82ED-142D2AB4D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2637" y="3516901"/>
                  <a:ext cx="893183" cy="1795123"/>
                </a:xfrm>
                <a:custGeom>
                  <a:avLst/>
                  <a:gdLst>
                    <a:gd name="connsiteX0" fmla="*/ 191 w 893183"/>
                    <a:gd name="connsiteY0" fmla="*/ 0 h 1795123"/>
                    <a:gd name="connsiteX1" fmla="*/ 130101 w 893183"/>
                    <a:gd name="connsiteY1" fmla="*/ 100288 h 1795123"/>
                    <a:gd name="connsiteX2" fmla="*/ 513306 w 893183"/>
                    <a:gd name="connsiteY2" fmla="*/ 1791401 h 1795123"/>
                    <a:gd name="connsiteX3" fmla="*/ 47265 w 893183"/>
                    <a:gd name="connsiteY3" fmla="*/ 1533527 h 1795123"/>
                    <a:gd name="connsiteX4" fmla="*/ 192 w 893183"/>
                    <a:gd name="connsiteY4" fmla="*/ 1434367 h 1795123"/>
                    <a:gd name="connsiteX5" fmla="*/ 192 w 893183"/>
                    <a:gd name="connsiteY5" fmla="*/ 1438981 h 1795123"/>
                    <a:gd name="connsiteX6" fmla="*/ 0 w 893183"/>
                    <a:gd name="connsiteY6" fmla="*/ 1439386 h 1795123"/>
                    <a:gd name="connsiteX7" fmla="*/ 0 w 893183"/>
                    <a:gd name="connsiteY7" fmla="*/ 4764 h 1795123"/>
                    <a:gd name="connsiteX8" fmla="*/ 191 w 893183"/>
                    <a:gd name="connsiteY8" fmla="*/ 4616 h 1795123"/>
                    <a:gd name="connsiteX9" fmla="*/ 191 w 893183"/>
                    <a:gd name="connsiteY9" fmla="*/ 0 h 179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3183" h="1795123">
                      <a:moveTo>
                        <a:pt x="191" y="0"/>
                      </a:moveTo>
                      <a:lnTo>
                        <a:pt x="130101" y="100288"/>
                      </a:lnTo>
                      <a:cubicBezTo>
                        <a:pt x="1231201" y="995351"/>
                        <a:pt x="934902" y="1733019"/>
                        <a:pt x="513306" y="1791401"/>
                      </a:cubicBezTo>
                      <a:cubicBezTo>
                        <a:pt x="352699" y="1813642"/>
                        <a:pt x="173909" y="1737302"/>
                        <a:pt x="47265" y="1533527"/>
                      </a:cubicBezTo>
                      <a:lnTo>
                        <a:pt x="192" y="1434367"/>
                      </a:lnTo>
                      <a:lnTo>
                        <a:pt x="192" y="1438981"/>
                      </a:lnTo>
                      <a:lnTo>
                        <a:pt x="0" y="1439386"/>
                      </a:lnTo>
                      <a:lnTo>
                        <a:pt x="0" y="4764"/>
                      </a:lnTo>
                      <a:lnTo>
                        <a:pt x="191" y="4616"/>
                      </a:lnTo>
                      <a:lnTo>
                        <a:pt x="191" y="0"/>
                      </a:ln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solidFill>
                      <a:schemeClr val="tx1"/>
                    </a:solidFill>
                  </a:endParaRPr>
                </a:p>
              </p:txBody>
            </p:sp>
          </p:grpSp>
        </p:grpSp>
        <p:grpSp>
          <p:nvGrpSpPr>
            <p:cNvPr id="51" name="Group 50">
              <a:extLst>
                <a:ext uri="{FF2B5EF4-FFF2-40B4-BE49-F238E27FC236}">
                  <a16:creationId xmlns:a16="http://schemas.microsoft.com/office/drawing/2014/main" id="{E1A0A593-F414-4B02-A355-AC7A50A7E0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555957" y="5230097"/>
              <a:ext cx="641183" cy="1069728"/>
              <a:chOff x="6484112" y="2967038"/>
              <a:chExt cx="641183" cy="1069728"/>
            </a:xfrm>
          </p:grpSpPr>
          <p:grpSp>
            <p:nvGrpSpPr>
              <p:cNvPr id="52" name="Group 51">
                <a:extLst>
                  <a:ext uri="{FF2B5EF4-FFF2-40B4-BE49-F238E27FC236}">
                    <a16:creationId xmlns:a16="http://schemas.microsoft.com/office/drawing/2014/main" id="{1BA06E81-194E-43F2-B418-BF8101EAAE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8136" y="2967038"/>
                <a:ext cx="317159" cy="932400"/>
                <a:chOff x="6808136" y="2967038"/>
                <a:chExt cx="317159" cy="932400"/>
              </a:xfrm>
            </p:grpSpPr>
            <p:sp>
              <p:nvSpPr>
                <p:cNvPr id="57" name="Freeform 68">
                  <a:extLst>
                    <a:ext uri="{FF2B5EF4-FFF2-40B4-BE49-F238E27FC236}">
                      <a16:creationId xmlns:a16="http://schemas.microsoft.com/office/drawing/2014/main" id="{ABE6BF78-8FF2-4595-9072-48ACEBE20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8" name="Freeform 69">
                  <a:extLst>
                    <a:ext uri="{FF2B5EF4-FFF2-40B4-BE49-F238E27FC236}">
                      <a16:creationId xmlns:a16="http://schemas.microsoft.com/office/drawing/2014/main" id="{E182745B-1C12-49AC-97AD-501D806E9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9" name="Line 70">
                  <a:extLst>
                    <a:ext uri="{FF2B5EF4-FFF2-40B4-BE49-F238E27FC236}">
                      <a16:creationId xmlns:a16="http://schemas.microsoft.com/office/drawing/2014/main" id="{56B38515-A1C4-46D9-AEC6-E55E1CB73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53" name="Group 52">
                <a:extLst>
                  <a:ext uri="{FF2B5EF4-FFF2-40B4-BE49-F238E27FC236}">
                    <a16:creationId xmlns:a16="http://schemas.microsoft.com/office/drawing/2014/main" id="{C9A4424F-2DA0-4E5A-9291-0A5FCE5575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8900000" flipH="1">
                <a:off x="6484112" y="3104366"/>
                <a:ext cx="317159" cy="932400"/>
                <a:chOff x="6808136" y="2967038"/>
                <a:chExt cx="317159" cy="932400"/>
              </a:xfrm>
            </p:grpSpPr>
            <p:sp>
              <p:nvSpPr>
                <p:cNvPr id="54" name="Freeform 68">
                  <a:extLst>
                    <a:ext uri="{FF2B5EF4-FFF2-40B4-BE49-F238E27FC236}">
                      <a16:creationId xmlns:a16="http://schemas.microsoft.com/office/drawing/2014/main" id="{8609BA22-8E70-41AA-BACA-C9F8A789B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5" name="Freeform 69">
                  <a:extLst>
                    <a:ext uri="{FF2B5EF4-FFF2-40B4-BE49-F238E27FC236}">
                      <a16:creationId xmlns:a16="http://schemas.microsoft.com/office/drawing/2014/main" id="{C2F49FC5-EFC3-4A02-9782-EC06564A9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56" name="Line 70">
                  <a:extLst>
                    <a:ext uri="{FF2B5EF4-FFF2-40B4-BE49-F238E27FC236}">
                      <a16:creationId xmlns:a16="http://schemas.microsoft.com/office/drawing/2014/main" id="{782187F0-090B-4C65-B604-5DD33B4FF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cxnSp>
        <p:nvCxnSpPr>
          <p:cNvPr id="91" name="Straight Connector 90">
            <a:extLst>
              <a:ext uri="{FF2B5EF4-FFF2-40B4-BE49-F238E27FC236}">
                <a16:creationId xmlns:a16="http://schemas.microsoft.com/office/drawing/2014/main" id="{A3805DED-0C97-4EF7-B1E1-0E016E053719}"/>
              </a:ext>
              <a:ext uri="{C183D7F6-B498-43B3-948B-1728B52AA6E4}">
                <adec:decorative xmlns:adec="http://schemas.microsoft.com/office/drawing/2017/decorative" val="1"/>
              </a:ext>
            </a:extLst>
          </p:cNvPr>
          <p:cNvCxnSpPr>
            <a:cxnSpLocks/>
          </p:cNvCxnSpPr>
          <p:nvPr userDrawn="1">
            <p:extLst>
              <p:ext uri="{386F3935-93C4-4BCD-93E2-E3B085C9AB24}">
                <p16:designElem xmlns:p16="http://schemas.microsoft.com/office/powerpoint/2015/main" val="1"/>
              </p:ext>
            </p:extLst>
          </p:nvPr>
        </p:nvCxnSpPr>
        <p:spPr>
          <a:xfrm>
            <a:off x="5826000" y="2428148"/>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438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7C0FA93-7C0D-4CC0-BB42-DF569688ED82}"/>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solidFill>
                <a:schemeClr val="bg1">
                  <a:alpha val="20000"/>
                </a:schemeClr>
              </a:solidFill>
            </a:endParaRPr>
          </a:p>
        </p:txBody>
      </p:sp>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a:xfrm>
            <a:off x="989400" y="563402"/>
            <a:ext cx="4075200" cy="2058573"/>
          </a:xfrm>
        </p:spPr>
        <p:txBody>
          <a:bodyPr rtlCol="0">
            <a:noAutofit/>
          </a:bodyPr>
          <a:lstStyle>
            <a:lvl1pPr algn="ctr">
              <a:defRPr sz="3200"/>
            </a:lvl1pPr>
          </a:lstStyle>
          <a:p>
            <a:pPr rtl="0"/>
            <a:r>
              <a:rPr lang="en-GB" noProof="0"/>
              <a:t>Click to edit Master title style</a:t>
            </a:r>
          </a:p>
        </p:txBody>
      </p:sp>
      <p:sp>
        <p:nvSpPr>
          <p:cNvPr id="20" name="Subtitle 7">
            <a:extLst>
              <a:ext uri="{FF2B5EF4-FFF2-40B4-BE49-F238E27FC236}">
                <a16:creationId xmlns:a16="http://schemas.microsoft.com/office/drawing/2014/main" id="{C2777538-58E6-494C-A27B-B70346B0F395}"/>
              </a:ext>
            </a:extLst>
          </p:cNvPr>
          <p:cNvSpPr>
            <a:spLocks noGrp="1"/>
          </p:cNvSpPr>
          <p:nvPr>
            <p:ph type="subTitle" idx="1" hasCustomPrompt="1"/>
          </p:nvPr>
        </p:nvSpPr>
        <p:spPr>
          <a:xfrm>
            <a:off x="990000" y="4248000"/>
            <a:ext cx="4075200" cy="1520975"/>
          </a:xfrm>
        </p:spPr>
        <p:txBody>
          <a:bodyPr rtlCol="0">
            <a:normAutofit/>
          </a:bodyPr>
          <a:lstStyle>
            <a:lvl1pPr marL="0" indent="0" algn="ctr">
              <a:buNone/>
              <a:defRPr/>
            </a:lvl1pPr>
          </a:lstStyle>
          <a:p>
            <a:pPr rtl="0"/>
            <a:r>
              <a:rPr lang="en-GB" noProof="0"/>
              <a:t>Subtitle</a:t>
            </a:r>
          </a:p>
        </p:txBody>
      </p:sp>
      <p:sp>
        <p:nvSpPr>
          <p:cNvPr id="24" name="Picture Placeholder 23">
            <a:extLst>
              <a:ext uri="{FF2B5EF4-FFF2-40B4-BE49-F238E27FC236}">
                <a16:creationId xmlns:a16="http://schemas.microsoft.com/office/drawing/2014/main" id="{C9D32952-2D0C-4A3E-9354-E014C717894E}"/>
              </a:ext>
            </a:extLst>
          </p:cNvPr>
          <p:cNvSpPr>
            <a:spLocks noGrp="1"/>
          </p:cNvSpPr>
          <p:nvPr>
            <p:ph type="pic" sz="quarter" idx="13"/>
          </p:nvPr>
        </p:nvSpPr>
        <p:spPr>
          <a:xfrm>
            <a:off x="6654800" y="563563"/>
            <a:ext cx="4995863" cy="2706687"/>
          </a:xfrm>
        </p:spPr>
        <p:txBody>
          <a:bodyPr rtlCol="0"/>
          <a:lstStyle/>
          <a:p>
            <a:pPr rtl="0"/>
            <a:r>
              <a:rPr lang="en-GB" noProof="0"/>
              <a:t>Click icon to add picture</a:t>
            </a:r>
          </a:p>
        </p:txBody>
      </p:sp>
      <p:sp>
        <p:nvSpPr>
          <p:cNvPr id="26" name="Picture Placeholder 25">
            <a:extLst>
              <a:ext uri="{FF2B5EF4-FFF2-40B4-BE49-F238E27FC236}">
                <a16:creationId xmlns:a16="http://schemas.microsoft.com/office/drawing/2014/main" id="{92FA415D-7F98-4C81-A18F-A114BF021CC5}"/>
              </a:ext>
            </a:extLst>
          </p:cNvPr>
          <p:cNvSpPr>
            <a:spLocks noGrp="1"/>
          </p:cNvSpPr>
          <p:nvPr>
            <p:ph type="pic" sz="quarter" idx="14"/>
          </p:nvPr>
        </p:nvSpPr>
        <p:spPr>
          <a:xfrm>
            <a:off x="6654800" y="3587750"/>
            <a:ext cx="4995863" cy="2698750"/>
          </a:xfrm>
        </p:spPr>
        <p:txBody>
          <a:bodyPr rtlCol="0"/>
          <a:lstStyle/>
          <a:p>
            <a:pPr rtl="0"/>
            <a:r>
              <a:rPr lang="en-GB" noProof="0"/>
              <a:t>Click icon to add picture</a:t>
            </a:r>
          </a:p>
        </p:txBody>
      </p:sp>
      <p:grpSp>
        <p:nvGrpSpPr>
          <p:cNvPr id="6" name="Group 5" hidden="1">
            <a:extLst>
              <a:ext uri="{FF2B5EF4-FFF2-40B4-BE49-F238E27FC236}">
                <a16:creationId xmlns:a16="http://schemas.microsoft.com/office/drawing/2014/main" id="{36D3DA45-FD99-405B-8BF9-260DD97C0D4F}"/>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7" name="Rectangle 6">
              <a:extLst>
                <a:ext uri="{FF2B5EF4-FFF2-40B4-BE49-F238E27FC236}">
                  <a16:creationId xmlns:a16="http://schemas.microsoft.com/office/drawing/2014/main" id="{C5C2A03C-F372-4C6D-929D-FD97AD439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dirty="0"/>
            </a:p>
          </p:txBody>
        </p:sp>
        <p:grpSp>
          <p:nvGrpSpPr>
            <p:cNvPr id="8" name="Group 7">
              <a:extLst>
                <a:ext uri="{FF2B5EF4-FFF2-40B4-BE49-F238E27FC236}">
                  <a16:creationId xmlns:a16="http://schemas.microsoft.com/office/drawing/2014/main" id="{E8FEDBB3-0BD6-41BC-BB57-9FEC2E96C0F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9" name="Group 8">
                <a:extLst>
                  <a:ext uri="{FF2B5EF4-FFF2-40B4-BE49-F238E27FC236}">
                    <a16:creationId xmlns:a16="http://schemas.microsoft.com/office/drawing/2014/main" id="{7D12B81D-3F14-4DA1-BECA-669824832A0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14" name="Freeform 68">
                  <a:extLst>
                    <a:ext uri="{FF2B5EF4-FFF2-40B4-BE49-F238E27FC236}">
                      <a16:creationId xmlns:a16="http://schemas.microsoft.com/office/drawing/2014/main" id="{EA11E57D-88DD-4899-907A-2A5772002F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5" name="Freeform 69">
                  <a:extLst>
                    <a:ext uri="{FF2B5EF4-FFF2-40B4-BE49-F238E27FC236}">
                      <a16:creationId xmlns:a16="http://schemas.microsoft.com/office/drawing/2014/main" id="{7A5AEE18-30A4-4777-975F-02D107A171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6" name="Line 70">
                  <a:extLst>
                    <a:ext uri="{FF2B5EF4-FFF2-40B4-BE49-F238E27FC236}">
                      <a16:creationId xmlns:a16="http://schemas.microsoft.com/office/drawing/2014/main" id="{39EA21FB-AE36-478E-9770-CB8428143903}"/>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10" name="Group 9">
                <a:extLst>
                  <a:ext uri="{FF2B5EF4-FFF2-40B4-BE49-F238E27FC236}">
                    <a16:creationId xmlns:a16="http://schemas.microsoft.com/office/drawing/2014/main" id="{BC45D5C4-2D3A-4F84-BED1-D9B75234B07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11" name="Freeform 68">
                  <a:extLst>
                    <a:ext uri="{FF2B5EF4-FFF2-40B4-BE49-F238E27FC236}">
                      <a16:creationId xmlns:a16="http://schemas.microsoft.com/office/drawing/2014/main" id="{259762E8-7432-4501-9FE5-92B04D37C7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2" name="Freeform 69">
                  <a:extLst>
                    <a:ext uri="{FF2B5EF4-FFF2-40B4-BE49-F238E27FC236}">
                      <a16:creationId xmlns:a16="http://schemas.microsoft.com/office/drawing/2014/main" id="{FF91FD3E-0148-4B50-8906-7D9CD382A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13" name="Line 70">
                  <a:extLst>
                    <a:ext uri="{FF2B5EF4-FFF2-40B4-BE49-F238E27FC236}">
                      <a16:creationId xmlns:a16="http://schemas.microsoft.com/office/drawing/2014/main" id="{506FA1AD-488A-4FD4-A79F-4343698EA73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grpSp>
    </p:spTree>
    <p:extLst>
      <p:ext uri="{BB962C8B-B14F-4D97-AF65-F5344CB8AC3E}">
        <p14:creationId xmlns:p14="http://schemas.microsoft.com/office/powerpoint/2010/main" val="1938724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rtlCol="0"/>
          <a:lstStyle>
            <a:lvl1pPr>
              <a:defRPr/>
            </a:lvl1pPr>
          </a:lstStyle>
          <a:p>
            <a:pPr rtl="0"/>
            <a:r>
              <a:rPr lang="en-GB" noProof="0"/>
              <a:t>20XX</a:t>
            </a:r>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rtlCol="0"/>
          <a:lstStyle/>
          <a:p>
            <a:pPr rtl="0"/>
            <a:fld id="{FF2BD96E-3838-45D2-9031-D3AF67C920A5}" type="slidenum">
              <a:rPr lang="en-GB" noProof="0" smtClean="0"/>
              <a:t>‹#›</a:t>
            </a:fld>
            <a:endParaRPr lang="en-GB" noProof="0"/>
          </a:p>
        </p:txBody>
      </p:sp>
    </p:spTree>
    <p:extLst>
      <p:ext uri="{BB962C8B-B14F-4D97-AF65-F5344CB8AC3E}">
        <p14:creationId xmlns:p14="http://schemas.microsoft.com/office/powerpoint/2010/main" val="137205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2E59-6597-437B-B2F8-E2DD1F86A8F8}"/>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70E3BC1D-912E-4012-84AC-A509C9EF4F4E}"/>
              </a:ext>
            </a:extLst>
          </p:cNvPr>
          <p:cNvSpPr>
            <a:spLocks noGrp="1"/>
          </p:cNvSpPr>
          <p:nvPr>
            <p:ph idx="1"/>
          </p:nvPr>
        </p:nvSpPr>
        <p:spPr>
          <a:xfrm>
            <a:off x="838200" y="1839595"/>
            <a:ext cx="10515600" cy="415448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E977110C-4AA3-4101-B3BD-140B90AF99C9}"/>
              </a:ext>
            </a:extLst>
          </p:cNvPr>
          <p:cNvSpPr>
            <a:spLocks noGrp="1"/>
          </p:cNvSpPr>
          <p:nvPr>
            <p:ph type="dt" sz="half" idx="10"/>
          </p:nvPr>
        </p:nvSpPr>
        <p:spPr/>
        <p:txBody>
          <a:bodyPr rtlCol="0"/>
          <a:lstStyle>
            <a:lvl1pPr>
              <a:defRPr/>
            </a:lvl1pPr>
          </a:lstStyle>
          <a:p>
            <a:pPr rtl="0"/>
            <a:r>
              <a:rPr lang="en-GB" noProof="0"/>
              <a:t>20XX</a:t>
            </a:r>
          </a:p>
        </p:txBody>
      </p:sp>
      <p:sp>
        <p:nvSpPr>
          <p:cNvPr id="5" name="Footer Placeholder 4">
            <a:extLst>
              <a:ext uri="{FF2B5EF4-FFF2-40B4-BE49-F238E27FC236}">
                <a16:creationId xmlns:a16="http://schemas.microsoft.com/office/drawing/2014/main" id="{4C50F189-4D8E-4DE6-8295-CF92FA8BFDEF}"/>
              </a:ext>
            </a:extLst>
          </p:cNvPr>
          <p:cNvSpPr>
            <a:spLocks noGrp="1"/>
          </p:cNvSpPr>
          <p:nvPr>
            <p:ph type="ftr" sz="quarter" idx="11"/>
          </p:nvPr>
        </p:nvSpPr>
        <p:spPr/>
        <p:txBody>
          <a:bodyPr rtlCol="0"/>
          <a:lstStyle/>
          <a:p>
            <a:pPr rtl="0"/>
            <a:endParaRPr lang="en-GB" noProof="0"/>
          </a:p>
        </p:txBody>
      </p:sp>
      <p:sp>
        <p:nvSpPr>
          <p:cNvPr id="6" name="Slide Number Placeholder 5">
            <a:extLst>
              <a:ext uri="{FF2B5EF4-FFF2-40B4-BE49-F238E27FC236}">
                <a16:creationId xmlns:a16="http://schemas.microsoft.com/office/drawing/2014/main" id="{575F33EC-1ACF-4D46-AEA5-A20802210B75}"/>
              </a:ext>
            </a:extLst>
          </p:cNvPr>
          <p:cNvSpPr>
            <a:spLocks noGrp="1"/>
          </p:cNvSpPr>
          <p:nvPr>
            <p:ph type="sldNum" sz="quarter" idx="12"/>
          </p:nvPr>
        </p:nvSpPr>
        <p:spPr/>
        <p:txBody>
          <a:bodyPr rtlCol="0"/>
          <a:lstStyle/>
          <a:p>
            <a:pPr rtl="0"/>
            <a:fld id="{FF2BD96E-3838-45D2-9031-D3AF67C920A5}" type="slidenum">
              <a:rPr lang="en-GB" noProof="0" smtClean="0"/>
              <a:t>‹#›</a:t>
            </a:fld>
            <a:endParaRPr lang="en-GB" noProof="0"/>
          </a:p>
        </p:txBody>
      </p:sp>
    </p:spTree>
    <p:extLst>
      <p:ext uri="{BB962C8B-B14F-4D97-AF65-F5344CB8AC3E}">
        <p14:creationId xmlns:p14="http://schemas.microsoft.com/office/powerpoint/2010/main" val="6372565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7324726" y="4217899"/>
            <a:ext cx="4079874" cy="1132373"/>
          </a:xfrm>
        </p:spPr>
        <p:txBody>
          <a:bodyPr rtlCol="0" anchor="t">
            <a:noAutofit/>
          </a:bodyPr>
          <a:lstStyle>
            <a:lvl1pPr algn="ctr">
              <a:defRPr sz="3200"/>
            </a:lvl1pPr>
          </a:lstStyle>
          <a:p>
            <a:pPr rtl="0"/>
            <a:r>
              <a:rPr lang="en-GB" noProof="0"/>
              <a:t>Click to edit Master title style</a:t>
            </a:r>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7324726" y="1541995"/>
            <a:ext cx="4079874" cy="2457819"/>
          </a:xfrm>
        </p:spPr>
        <p:txBody>
          <a:bodyPr rtlCol="0" anchor="b">
            <a:normAutofit/>
          </a:bodyPr>
          <a:lstStyle>
            <a:lvl1pPr marL="0" indent="0" algn="ctr">
              <a:lnSpc>
                <a:spcPct val="125000"/>
              </a:lnSpc>
              <a:buNone/>
              <a:defRPr sz="32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43" name="Picture Placeholder 42">
            <a:extLst>
              <a:ext uri="{FF2B5EF4-FFF2-40B4-BE49-F238E27FC236}">
                <a16:creationId xmlns:a16="http://schemas.microsoft.com/office/drawing/2014/main" id="{E0B6C055-B48A-412B-88B0-737289AC0BDB}"/>
              </a:ext>
            </a:extLst>
          </p:cNvPr>
          <p:cNvSpPr>
            <a:spLocks noGrp="1"/>
          </p:cNvSpPr>
          <p:nvPr>
            <p:ph type="pic" sz="quarter" idx="10"/>
          </p:nvPr>
        </p:nvSpPr>
        <p:spPr>
          <a:xfrm>
            <a:off x="539750" y="536575"/>
            <a:ext cx="2366963" cy="2760663"/>
          </a:xfrm>
        </p:spPr>
        <p:txBody>
          <a:bodyPr rtlCol="0"/>
          <a:lstStyle/>
          <a:p>
            <a:pPr rtl="0"/>
            <a:r>
              <a:rPr lang="en-GB" noProof="0"/>
              <a:t>Click icon to add picture</a:t>
            </a:r>
          </a:p>
        </p:txBody>
      </p:sp>
      <p:sp>
        <p:nvSpPr>
          <p:cNvPr id="44" name="Picture Placeholder 42">
            <a:extLst>
              <a:ext uri="{FF2B5EF4-FFF2-40B4-BE49-F238E27FC236}">
                <a16:creationId xmlns:a16="http://schemas.microsoft.com/office/drawing/2014/main" id="{AE13F241-D0A7-491D-81D3-CB6450291490}"/>
              </a:ext>
            </a:extLst>
          </p:cNvPr>
          <p:cNvSpPr>
            <a:spLocks noGrp="1"/>
          </p:cNvSpPr>
          <p:nvPr>
            <p:ph type="pic" sz="quarter" idx="11"/>
          </p:nvPr>
        </p:nvSpPr>
        <p:spPr>
          <a:xfrm>
            <a:off x="3174887" y="543842"/>
            <a:ext cx="2366963" cy="2760663"/>
          </a:xfrm>
        </p:spPr>
        <p:txBody>
          <a:bodyPr rtlCol="0"/>
          <a:lstStyle/>
          <a:p>
            <a:pPr rtl="0"/>
            <a:r>
              <a:rPr lang="en-GB" noProof="0"/>
              <a:t>Click icon to add picture</a:t>
            </a:r>
          </a:p>
        </p:txBody>
      </p:sp>
      <p:sp>
        <p:nvSpPr>
          <p:cNvPr id="46" name="Picture Placeholder 42">
            <a:extLst>
              <a:ext uri="{FF2B5EF4-FFF2-40B4-BE49-F238E27FC236}">
                <a16:creationId xmlns:a16="http://schemas.microsoft.com/office/drawing/2014/main" id="{DC189B8E-5A5B-400F-8F5F-63F61759E081}"/>
              </a:ext>
            </a:extLst>
          </p:cNvPr>
          <p:cNvSpPr>
            <a:spLocks noGrp="1"/>
          </p:cNvSpPr>
          <p:nvPr>
            <p:ph type="pic" sz="quarter" idx="12"/>
          </p:nvPr>
        </p:nvSpPr>
        <p:spPr>
          <a:xfrm>
            <a:off x="539642" y="3563566"/>
            <a:ext cx="2366963" cy="2760663"/>
          </a:xfrm>
        </p:spPr>
        <p:txBody>
          <a:bodyPr rtlCol="0"/>
          <a:lstStyle/>
          <a:p>
            <a:pPr rtl="0"/>
            <a:r>
              <a:rPr lang="en-GB" noProof="0"/>
              <a:t>Click icon to add picture</a:t>
            </a:r>
          </a:p>
        </p:txBody>
      </p:sp>
      <p:sp>
        <p:nvSpPr>
          <p:cNvPr id="47" name="Picture Placeholder 42">
            <a:extLst>
              <a:ext uri="{FF2B5EF4-FFF2-40B4-BE49-F238E27FC236}">
                <a16:creationId xmlns:a16="http://schemas.microsoft.com/office/drawing/2014/main" id="{07055732-D9B3-42AF-9ADA-0D1F8DC2D5FB}"/>
              </a:ext>
            </a:extLst>
          </p:cNvPr>
          <p:cNvSpPr>
            <a:spLocks noGrp="1"/>
          </p:cNvSpPr>
          <p:nvPr>
            <p:ph type="pic" sz="quarter" idx="13"/>
          </p:nvPr>
        </p:nvSpPr>
        <p:spPr>
          <a:xfrm>
            <a:off x="3174779" y="3570833"/>
            <a:ext cx="2366963" cy="2760663"/>
          </a:xfrm>
        </p:spPr>
        <p:txBody>
          <a:bodyPr rtlCol="0"/>
          <a:lstStyle/>
          <a:p>
            <a:pPr rtl="0"/>
            <a:r>
              <a:rPr lang="en-GB" noProof="0"/>
              <a:t>Click icon to add picture</a:t>
            </a:r>
          </a:p>
        </p:txBody>
      </p:sp>
      <p:sp>
        <p:nvSpPr>
          <p:cNvPr id="28" name="Date Placeholder 47">
            <a:extLst>
              <a:ext uri="{FF2B5EF4-FFF2-40B4-BE49-F238E27FC236}">
                <a16:creationId xmlns:a16="http://schemas.microsoft.com/office/drawing/2014/main" id="{5B51C357-082C-45A5-80C8-69FD4B94D329}"/>
              </a:ext>
            </a:extLst>
          </p:cNvPr>
          <p:cNvSpPr txBox="1">
            <a:spLocks/>
          </p:cNvSpPr>
          <p:nvPr userDrawn="1"/>
        </p:nvSpPr>
        <p:spPr>
          <a:xfrm>
            <a:off x="450000" y="6357168"/>
            <a:ext cx="1760150" cy="461665"/>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noProof="0"/>
              <a:t>20XX</a:t>
            </a:r>
          </a:p>
        </p:txBody>
      </p:sp>
      <p:cxnSp>
        <p:nvCxnSpPr>
          <p:cNvPr id="18" name="Straight Connector 17">
            <a:extLst>
              <a:ext uri="{FF2B5EF4-FFF2-40B4-BE49-F238E27FC236}">
                <a16:creationId xmlns:a16="http://schemas.microsoft.com/office/drawing/2014/main" id="{D7ED9792-4CB9-419E-9961-050A9E00E2FA}"/>
              </a:ext>
              <a:ext uri="{C183D7F6-B498-43B3-948B-1728B52AA6E4}">
                <adec:decorative xmlns:adec="http://schemas.microsoft.com/office/drawing/2017/decorative" val="1"/>
              </a:ext>
            </a:extLst>
          </p:cNvPr>
          <p:cNvCxnSpPr>
            <a:cxnSpLocks/>
          </p:cNvCxnSpPr>
          <p:nvPr userDrawn="1"/>
        </p:nvCxnSpPr>
        <p:spPr>
          <a:xfrm>
            <a:off x="6096000" y="540000"/>
            <a:ext cx="0" cy="577800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 name="Group 18" hidden="1">
            <a:extLst>
              <a:ext uri="{FF2B5EF4-FFF2-40B4-BE49-F238E27FC236}">
                <a16:creationId xmlns:a16="http://schemas.microsoft.com/office/drawing/2014/main" id="{E1EC9E08-1228-4409-88CC-9D1927E83943}"/>
              </a:ext>
              <a:ext uri="{C183D7F6-B498-43B3-948B-1728B52AA6E4}">
                <adec:decorative xmlns:adec="http://schemas.microsoft.com/office/drawing/2017/decorative" val="1"/>
              </a:ext>
            </a:extLst>
          </p:cNvPr>
          <p:cNvGrpSpPr/>
          <p:nvPr userDrawn="1"/>
        </p:nvGrpSpPr>
        <p:grpSpPr>
          <a:xfrm rot="8100000" flipH="1">
            <a:off x="6674373" y="402322"/>
            <a:ext cx="641184" cy="1069728"/>
            <a:chOff x="6484111" y="2967038"/>
            <a:chExt cx="641184" cy="1069728"/>
          </a:xfrm>
        </p:grpSpPr>
        <p:grpSp>
          <p:nvGrpSpPr>
            <p:cNvPr id="20" name="Group 19">
              <a:extLst>
                <a:ext uri="{FF2B5EF4-FFF2-40B4-BE49-F238E27FC236}">
                  <a16:creationId xmlns:a16="http://schemas.microsoft.com/office/drawing/2014/main" id="{0A892AB7-AE89-4F73-AE0D-3503473E251A}"/>
                </a:ext>
              </a:extLst>
            </p:cNvPr>
            <p:cNvGrpSpPr/>
            <p:nvPr/>
          </p:nvGrpSpPr>
          <p:grpSpPr>
            <a:xfrm>
              <a:off x="6808136" y="2967038"/>
              <a:ext cx="317159" cy="932400"/>
              <a:chOff x="6808136" y="2967038"/>
              <a:chExt cx="317159" cy="932400"/>
            </a:xfrm>
          </p:grpSpPr>
          <p:sp>
            <p:nvSpPr>
              <p:cNvPr id="25" name="Freeform 68">
                <a:extLst>
                  <a:ext uri="{FF2B5EF4-FFF2-40B4-BE49-F238E27FC236}">
                    <a16:creationId xmlns:a16="http://schemas.microsoft.com/office/drawing/2014/main" id="{734AFAA3-AA68-425A-834B-00F9D3690BA0}"/>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6" name="Freeform 69">
                <a:extLst>
                  <a:ext uri="{FF2B5EF4-FFF2-40B4-BE49-F238E27FC236}">
                    <a16:creationId xmlns:a16="http://schemas.microsoft.com/office/drawing/2014/main" id="{36ED0F24-8619-4AED-A07A-D075DF2AF24B}"/>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7" name="Line 70">
                <a:extLst>
                  <a:ext uri="{FF2B5EF4-FFF2-40B4-BE49-F238E27FC236}">
                    <a16:creationId xmlns:a16="http://schemas.microsoft.com/office/drawing/2014/main" id="{21E04150-0D06-4DFB-A73B-66DED0A5CFC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21" name="Group 20">
              <a:extLst>
                <a:ext uri="{FF2B5EF4-FFF2-40B4-BE49-F238E27FC236}">
                  <a16:creationId xmlns:a16="http://schemas.microsoft.com/office/drawing/2014/main" id="{EA3C053E-6843-4D44-A64D-A37FD38410B0}"/>
                </a:ext>
              </a:extLst>
            </p:cNvPr>
            <p:cNvGrpSpPr/>
            <p:nvPr/>
          </p:nvGrpSpPr>
          <p:grpSpPr>
            <a:xfrm rot="18900000" flipH="1">
              <a:off x="6484111" y="3104366"/>
              <a:ext cx="317159" cy="932400"/>
              <a:chOff x="6808136" y="2967038"/>
              <a:chExt cx="317159" cy="932400"/>
            </a:xfrm>
          </p:grpSpPr>
          <p:sp>
            <p:nvSpPr>
              <p:cNvPr id="22" name="Freeform 68">
                <a:extLst>
                  <a:ext uri="{FF2B5EF4-FFF2-40B4-BE49-F238E27FC236}">
                    <a16:creationId xmlns:a16="http://schemas.microsoft.com/office/drawing/2014/main" id="{A84DD506-3B91-4CE4-AE62-8E2FCA17D931}"/>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3" name="Freeform 69">
                <a:extLst>
                  <a:ext uri="{FF2B5EF4-FFF2-40B4-BE49-F238E27FC236}">
                    <a16:creationId xmlns:a16="http://schemas.microsoft.com/office/drawing/2014/main" id="{18C6659C-7CBF-419E-B2AB-53A6FBB4FFEA}"/>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24" name="Line 70">
                <a:extLst>
                  <a:ext uri="{FF2B5EF4-FFF2-40B4-BE49-F238E27FC236}">
                    <a16:creationId xmlns:a16="http://schemas.microsoft.com/office/drawing/2014/main" id="{C7B1B371-3EFF-4F0E-8B44-1A397B69DDFB}"/>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29" name="Footer Placeholder 48">
            <a:extLst>
              <a:ext uri="{FF2B5EF4-FFF2-40B4-BE49-F238E27FC236}">
                <a16:creationId xmlns:a16="http://schemas.microsoft.com/office/drawing/2014/main" id="{B217CCF8-D1B0-4B96-AF9D-78BFAEE6D77D}"/>
              </a:ext>
            </a:extLst>
          </p:cNvPr>
          <p:cNvSpPr txBox="1">
            <a:spLocks/>
          </p:cNvSpPr>
          <p:nvPr userDrawn="1"/>
        </p:nvSpPr>
        <p:spPr>
          <a:xfrm>
            <a:off x="2754312" y="6357600"/>
            <a:ext cx="6683376" cy="460800"/>
          </a:xfrm>
          <a:prstGeom prst="rect">
            <a:avLst/>
          </a:prstGeom>
        </p:spPr>
        <p:txBody>
          <a:bodyPr vert="horz" lIns="91440" tIns="45720" rIns="91440" bIns="45720" rtlCol="0" anchor="ctr"/>
          <a:lstStyle>
            <a:defPPr>
              <a:defRPr lang="en-US"/>
            </a:defPPr>
            <a:lvl1pPr marL="0" algn="ctr" defTabSz="914400" rtl="0" eaLnBrk="1" latinLnBrk="0" hangingPunct="1">
              <a:defRPr sz="1000" kern="1200" cap="all" spc="3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r>
              <a:rPr lang="en-GB" noProof="0"/>
              <a:t>Sample Footer Text</a:t>
            </a:r>
          </a:p>
        </p:txBody>
      </p:sp>
      <p:grpSp>
        <p:nvGrpSpPr>
          <p:cNvPr id="30" name="Group 29" hidden="1">
            <a:extLst>
              <a:ext uri="{FF2B5EF4-FFF2-40B4-BE49-F238E27FC236}">
                <a16:creationId xmlns:a16="http://schemas.microsoft.com/office/drawing/2014/main" id="{615108B9-F897-467F-809F-6A4A2AE7EA20}"/>
              </a:ext>
              <a:ext uri="{C183D7F6-B498-43B3-948B-1728B52AA6E4}">
                <adec:decorative xmlns:adec="http://schemas.microsoft.com/office/drawing/2017/decorative" val="1"/>
              </a:ext>
            </a:extLst>
          </p:cNvPr>
          <p:cNvGrpSpPr/>
          <p:nvPr userDrawn="1"/>
        </p:nvGrpSpPr>
        <p:grpSpPr>
          <a:xfrm rot="18900000" flipH="1">
            <a:off x="11020475" y="5368081"/>
            <a:ext cx="641184" cy="1069728"/>
            <a:chOff x="6484111" y="2967038"/>
            <a:chExt cx="641184" cy="1069728"/>
          </a:xfrm>
        </p:grpSpPr>
        <p:grpSp>
          <p:nvGrpSpPr>
            <p:cNvPr id="31" name="Group 30">
              <a:extLst>
                <a:ext uri="{FF2B5EF4-FFF2-40B4-BE49-F238E27FC236}">
                  <a16:creationId xmlns:a16="http://schemas.microsoft.com/office/drawing/2014/main" id="{86413051-FD79-4060-A702-60F38BF4A35C}"/>
                </a:ext>
              </a:extLst>
            </p:cNvPr>
            <p:cNvGrpSpPr/>
            <p:nvPr/>
          </p:nvGrpSpPr>
          <p:grpSpPr>
            <a:xfrm>
              <a:off x="6808136" y="2967038"/>
              <a:ext cx="317159" cy="932400"/>
              <a:chOff x="6808136" y="2967038"/>
              <a:chExt cx="317159" cy="932400"/>
            </a:xfrm>
          </p:grpSpPr>
          <p:sp>
            <p:nvSpPr>
              <p:cNvPr id="36" name="Freeform 68">
                <a:extLst>
                  <a:ext uri="{FF2B5EF4-FFF2-40B4-BE49-F238E27FC236}">
                    <a16:creationId xmlns:a16="http://schemas.microsoft.com/office/drawing/2014/main" id="{B764F2D9-1B19-42EA-9AF0-6050DDABAA0D}"/>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7" name="Freeform 69">
                <a:extLst>
                  <a:ext uri="{FF2B5EF4-FFF2-40B4-BE49-F238E27FC236}">
                    <a16:creationId xmlns:a16="http://schemas.microsoft.com/office/drawing/2014/main" id="{557F4B3F-3926-4C1D-ABBF-B23809871796}"/>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8" name="Line 70">
                <a:extLst>
                  <a:ext uri="{FF2B5EF4-FFF2-40B4-BE49-F238E27FC236}">
                    <a16:creationId xmlns:a16="http://schemas.microsoft.com/office/drawing/2014/main" id="{81E74331-4EEB-49F8-912F-1DF74636E772}"/>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nvGrpSpPr>
            <p:cNvPr id="32" name="Group 31">
              <a:extLst>
                <a:ext uri="{FF2B5EF4-FFF2-40B4-BE49-F238E27FC236}">
                  <a16:creationId xmlns:a16="http://schemas.microsoft.com/office/drawing/2014/main" id="{E88BEEF7-57D3-43D4-9EBA-6948ED40B433}"/>
                </a:ext>
              </a:extLst>
            </p:cNvPr>
            <p:cNvGrpSpPr/>
            <p:nvPr/>
          </p:nvGrpSpPr>
          <p:grpSpPr>
            <a:xfrm rot="18900000" flipH="1">
              <a:off x="6484111" y="3104366"/>
              <a:ext cx="317159" cy="932400"/>
              <a:chOff x="6808136" y="2967038"/>
              <a:chExt cx="317159" cy="932400"/>
            </a:xfrm>
          </p:grpSpPr>
          <p:sp>
            <p:nvSpPr>
              <p:cNvPr id="33" name="Freeform 68">
                <a:extLst>
                  <a:ext uri="{FF2B5EF4-FFF2-40B4-BE49-F238E27FC236}">
                    <a16:creationId xmlns:a16="http://schemas.microsoft.com/office/drawing/2014/main" id="{0CD7B047-B489-4D5B-9C32-1BA667136A12}"/>
                  </a:ext>
                </a:extLst>
              </p:cNvPr>
              <p:cNvSpPr>
                <a:spLocks/>
              </p:cNvSpPr>
              <p:nvPr/>
            </p:nvSpPr>
            <p:spPr bwMode="auto">
              <a:xfrm>
                <a:off x="6808136" y="2967038"/>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4" name="Freeform 69">
                <a:extLst>
                  <a:ext uri="{FF2B5EF4-FFF2-40B4-BE49-F238E27FC236}">
                    <a16:creationId xmlns:a16="http://schemas.microsoft.com/office/drawing/2014/main" id="{2B703141-C1B3-4AFF-991F-D77B298AE8B4}"/>
                  </a:ext>
                </a:extLst>
              </p:cNvPr>
              <p:cNvSpPr>
                <a:spLocks/>
              </p:cNvSpPr>
              <p:nvPr/>
            </p:nvSpPr>
            <p:spPr bwMode="auto">
              <a:xfrm>
                <a:off x="6967908" y="2967038"/>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rtlCol="0" anchor="t" anchorCtr="0" compatLnSpc="1">
                <a:prstTxWarp prst="textNoShape">
                  <a:avLst/>
                </a:prstTxWarp>
              </a:bodyPr>
              <a:lstStyle/>
              <a:p>
                <a:pPr rtl="0"/>
                <a:endParaRPr lang="en-US" dirty="0"/>
              </a:p>
            </p:txBody>
          </p:sp>
          <p:sp>
            <p:nvSpPr>
              <p:cNvPr id="35" name="Line 70">
                <a:extLst>
                  <a:ext uri="{FF2B5EF4-FFF2-40B4-BE49-F238E27FC236}">
                    <a16:creationId xmlns:a16="http://schemas.microsoft.com/office/drawing/2014/main" id="{FEEBB32D-FA5C-432C-B55F-1F74A4D13F17}"/>
                  </a:ext>
                </a:extLst>
              </p:cNvPr>
              <p:cNvSpPr>
                <a:spLocks noChangeShapeType="1"/>
              </p:cNvSpPr>
              <p:nvPr/>
            </p:nvSpPr>
            <p:spPr bwMode="auto">
              <a:xfrm flipV="1">
                <a:off x="6967908" y="2967038"/>
                <a:ext cx="0" cy="9324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bodyPr>
              <a:lstStyle/>
              <a:p>
                <a:pPr rtl="0"/>
                <a:endParaRPr lang="en-US" dirty="0"/>
              </a:p>
            </p:txBody>
          </p:sp>
        </p:grpSp>
      </p:grpSp>
      <p:sp>
        <p:nvSpPr>
          <p:cNvPr id="39" name="Slide Number Placeholder 49">
            <a:extLst>
              <a:ext uri="{FF2B5EF4-FFF2-40B4-BE49-F238E27FC236}">
                <a16:creationId xmlns:a16="http://schemas.microsoft.com/office/drawing/2014/main" id="{FAE9A1BE-DDB9-4362-A4F6-BE1A07DBF6F1}"/>
              </a:ext>
            </a:extLst>
          </p:cNvPr>
          <p:cNvSpPr txBox="1">
            <a:spLocks/>
          </p:cNvSpPr>
          <p:nvPr userDrawn="1"/>
        </p:nvSpPr>
        <p:spPr>
          <a:xfrm>
            <a:off x="9982800" y="6357600"/>
            <a:ext cx="1760150" cy="460800"/>
          </a:xfrm>
          <a:prstGeom prst="rect">
            <a:avLst/>
          </a:prstGeom>
        </p:spPr>
        <p:txBody>
          <a:bodyPr vert="horz" lIns="91440" tIns="45720" rIns="91440" bIns="45720" rtlCol="0" anchor="ctr"/>
          <a:lstStyle>
            <a:defPPr>
              <a:defRPr lang="en-US"/>
            </a:defPPr>
            <a:lvl1pPr marL="0" algn="r" defTabSz="914400" rtl="0" eaLnBrk="1" latinLnBrk="0" hangingPunct="1">
              <a:defRPr sz="1000" kern="1200" cap="all" spc="200" baseline="0">
                <a:solidFill>
                  <a:schemeClr val="tx1">
                    <a:alpha val="60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rtl="0"/>
            <a:fld id="{D39607A7-8386-47DB-8578-DDEDD194E5D4}" type="slidenum">
              <a:rPr lang="en-GB" noProof="0" smtClean="0"/>
              <a:pPr/>
              <a:t>‹#›</a:t>
            </a:fld>
            <a:endParaRPr lang="en-GB" noProof="0"/>
          </a:p>
        </p:txBody>
      </p:sp>
    </p:spTree>
    <p:extLst>
      <p:ext uri="{BB962C8B-B14F-4D97-AF65-F5344CB8AC3E}">
        <p14:creationId xmlns:p14="http://schemas.microsoft.com/office/powerpoint/2010/main" val="1283764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3B6B0-54DE-4F2D-84DD-D06CD3B117B4}"/>
              </a:ext>
            </a:extLst>
          </p:cNvPr>
          <p:cNvSpPr>
            <a:spLocks noGrp="1"/>
          </p:cNvSpPr>
          <p:nvPr>
            <p:ph type="title"/>
          </p:nvPr>
        </p:nvSpPr>
        <p:spPr/>
        <p:txBody>
          <a:bodyPr rtlCol="0"/>
          <a:lstStyle>
            <a:lvl1pPr algn="ctr">
              <a:defRPr/>
            </a:lvl1pPr>
          </a:lstStyle>
          <a:p>
            <a:pPr rtl="0"/>
            <a:r>
              <a:rPr lang="en-GB" noProof="0"/>
              <a:t>Click to edit Master title style</a:t>
            </a:r>
          </a:p>
        </p:txBody>
      </p:sp>
      <p:sp>
        <p:nvSpPr>
          <p:cNvPr id="14" name="Picture Placeholder 13">
            <a:extLst>
              <a:ext uri="{FF2B5EF4-FFF2-40B4-BE49-F238E27FC236}">
                <a16:creationId xmlns:a16="http://schemas.microsoft.com/office/drawing/2014/main" id="{BC50FC60-9736-40BD-8EF0-51BD04771675}"/>
              </a:ext>
            </a:extLst>
          </p:cNvPr>
          <p:cNvSpPr>
            <a:spLocks noGrp="1"/>
          </p:cNvSpPr>
          <p:nvPr>
            <p:ph type="pic" sz="quarter" idx="13"/>
          </p:nvPr>
        </p:nvSpPr>
        <p:spPr>
          <a:xfrm>
            <a:off x="1166813" y="2479675"/>
            <a:ext cx="1587500" cy="2330450"/>
          </a:xfrm>
        </p:spPr>
        <p:txBody>
          <a:bodyPr rtlCol="0"/>
          <a:lstStyle/>
          <a:p>
            <a:pPr rtl="0"/>
            <a:r>
              <a:rPr lang="en-GB" noProof="0"/>
              <a:t>Click icon to add picture</a:t>
            </a:r>
          </a:p>
        </p:txBody>
      </p:sp>
      <p:sp>
        <p:nvSpPr>
          <p:cNvPr id="15" name="Picture Placeholder 13">
            <a:extLst>
              <a:ext uri="{FF2B5EF4-FFF2-40B4-BE49-F238E27FC236}">
                <a16:creationId xmlns:a16="http://schemas.microsoft.com/office/drawing/2014/main" id="{7D564077-E600-44C8-B691-00C1C3ECC1C6}"/>
              </a:ext>
            </a:extLst>
          </p:cNvPr>
          <p:cNvSpPr>
            <a:spLocks noGrp="1"/>
          </p:cNvSpPr>
          <p:nvPr>
            <p:ph type="pic" sz="quarter" idx="14"/>
          </p:nvPr>
        </p:nvSpPr>
        <p:spPr>
          <a:xfrm>
            <a:off x="3228885" y="2479675"/>
            <a:ext cx="1587500" cy="2330450"/>
          </a:xfrm>
        </p:spPr>
        <p:txBody>
          <a:bodyPr rtlCol="0"/>
          <a:lstStyle/>
          <a:p>
            <a:pPr rtl="0"/>
            <a:r>
              <a:rPr lang="en-GB" noProof="0"/>
              <a:t>Click icon to add picture</a:t>
            </a:r>
          </a:p>
        </p:txBody>
      </p:sp>
      <p:sp>
        <p:nvSpPr>
          <p:cNvPr id="16" name="Picture Placeholder 13">
            <a:extLst>
              <a:ext uri="{FF2B5EF4-FFF2-40B4-BE49-F238E27FC236}">
                <a16:creationId xmlns:a16="http://schemas.microsoft.com/office/drawing/2014/main" id="{5EF6670B-24A6-4EC1-AB19-83414A6BFC81}"/>
              </a:ext>
            </a:extLst>
          </p:cNvPr>
          <p:cNvSpPr>
            <a:spLocks noGrp="1"/>
          </p:cNvSpPr>
          <p:nvPr>
            <p:ph type="pic" sz="quarter" idx="15"/>
          </p:nvPr>
        </p:nvSpPr>
        <p:spPr>
          <a:xfrm>
            <a:off x="5302249" y="2479675"/>
            <a:ext cx="1587500" cy="2330450"/>
          </a:xfrm>
        </p:spPr>
        <p:txBody>
          <a:bodyPr rtlCol="0"/>
          <a:lstStyle/>
          <a:p>
            <a:pPr rtl="0"/>
            <a:r>
              <a:rPr lang="en-GB" noProof="0"/>
              <a:t>Click icon to add picture</a:t>
            </a:r>
          </a:p>
        </p:txBody>
      </p:sp>
      <p:sp>
        <p:nvSpPr>
          <p:cNvPr id="17" name="Picture Placeholder 13">
            <a:extLst>
              <a:ext uri="{FF2B5EF4-FFF2-40B4-BE49-F238E27FC236}">
                <a16:creationId xmlns:a16="http://schemas.microsoft.com/office/drawing/2014/main" id="{DCE770BA-A562-4780-AEC9-94BC0C7C53FA}"/>
              </a:ext>
            </a:extLst>
          </p:cNvPr>
          <p:cNvSpPr>
            <a:spLocks noGrp="1"/>
          </p:cNvSpPr>
          <p:nvPr>
            <p:ph type="pic" sz="quarter" idx="16"/>
          </p:nvPr>
        </p:nvSpPr>
        <p:spPr>
          <a:xfrm>
            <a:off x="7364764" y="2479675"/>
            <a:ext cx="1587500" cy="2330450"/>
          </a:xfrm>
        </p:spPr>
        <p:txBody>
          <a:bodyPr rtlCol="0"/>
          <a:lstStyle/>
          <a:p>
            <a:pPr rtl="0"/>
            <a:r>
              <a:rPr lang="en-GB" noProof="0"/>
              <a:t>Click icon to add picture</a:t>
            </a:r>
          </a:p>
        </p:txBody>
      </p:sp>
      <p:sp>
        <p:nvSpPr>
          <p:cNvPr id="18" name="Picture Placeholder 13">
            <a:extLst>
              <a:ext uri="{FF2B5EF4-FFF2-40B4-BE49-F238E27FC236}">
                <a16:creationId xmlns:a16="http://schemas.microsoft.com/office/drawing/2014/main" id="{C627DB31-AE80-40F1-A5C7-E1FBE1521BD4}"/>
              </a:ext>
            </a:extLst>
          </p:cNvPr>
          <p:cNvSpPr>
            <a:spLocks noGrp="1"/>
          </p:cNvSpPr>
          <p:nvPr>
            <p:ph type="pic" sz="quarter" idx="17"/>
          </p:nvPr>
        </p:nvSpPr>
        <p:spPr>
          <a:xfrm>
            <a:off x="9437688" y="2479675"/>
            <a:ext cx="1587500" cy="2330450"/>
          </a:xfrm>
        </p:spPr>
        <p:txBody>
          <a:bodyPr rtlCol="0"/>
          <a:lstStyle/>
          <a:p>
            <a:pPr rtl="0"/>
            <a:r>
              <a:rPr lang="en-GB" noProof="0"/>
              <a:t>Click icon to add picture</a:t>
            </a:r>
          </a:p>
        </p:txBody>
      </p:sp>
      <p:cxnSp>
        <p:nvCxnSpPr>
          <p:cNvPr id="11" name="Straight Connector 10">
            <a:extLst>
              <a:ext uri="{FF2B5EF4-FFF2-40B4-BE49-F238E27FC236}">
                <a16:creationId xmlns:a16="http://schemas.microsoft.com/office/drawing/2014/main" id="{CDA79604-04BA-44C3-8188-694F8E9C2360}"/>
              </a:ext>
              <a:ext uri="{C183D7F6-B498-43B3-948B-1728B52AA6E4}">
                <adec:decorative xmlns:adec="http://schemas.microsoft.com/office/drawing/2017/decorative" val="1"/>
              </a:ext>
            </a:extLst>
          </p:cNvPr>
          <p:cNvCxnSpPr>
            <a:cxnSpLocks/>
          </p:cNvCxnSpPr>
          <p:nvPr userDrawn="1"/>
        </p:nvCxnSpPr>
        <p:spPr>
          <a:xfrm>
            <a:off x="5826000" y="1911592"/>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Text Placeholder 27">
            <a:extLst>
              <a:ext uri="{FF2B5EF4-FFF2-40B4-BE49-F238E27FC236}">
                <a16:creationId xmlns:a16="http://schemas.microsoft.com/office/drawing/2014/main" id="{325542BB-A1DE-421A-898F-007CCBCC1040}"/>
              </a:ext>
            </a:extLst>
          </p:cNvPr>
          <p:cNvSpPr>
            <a:spLocks noGrp="1"/>
          </p:cNvSpPr>
          <p:nvPr>
            <p:ph type="body" sz="quarter" idx="18"/>
          </p:nvPr>
        </p:nvSpPr>
        <p:spPr>
          <a:xfrm>
            <a:off x="1166813"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0" name="Text Placeholder 27">
            <a:extLst>
              <a:ext uri="{FF2B5EF4-FFF2-40B4-BE49-F238E27FC236}">
                <a16:creationId xmlns:a16="http://schemas.microsoft.com/office/drawing/2014/main" id="{95E87339-255E-4557-9768-A292ED25DBA8}"/>
              </a:ext>
            </a:extLst>
          </p:cNvPr>
          <p:cNvSpPr>
            <a:spLocks noGrp="1"/>
          </p:cNvSpPr>
          <p:nvPr>
            <p:ph type="body" sz="quarter" idx="19"/>
          </p:nvPr>
        </p:nvSpPr>
        <p:spPr>
          <a:xfrm>
            <a:off x="1166813"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1" name="Text Placeholder 27">
            <a:extLst>
              <a:ext uri="{FF2B5EF4-FFF2-40B4-BE49-F238E27FC236}">
                <a16:creationId xmlns:a16="http://schemas.microsoft.com/office/drawing/2014/main" id="{969EC781-370F-41FC-AD76-0728B465E512}"/>
              </a:ext>
            </a:extLst>
          </p:cNvPr>
          <p:cNvSpPr>
            <a:spLocks noGrp="1"/>
          </p:cNvSpPr>
          <p:nvPr>
            <p:ph type="body" sz="quarter" idx="20"/>
          </p:nvPr>
        </p:nvSpPr>
        <p:spPr>
          <a:xfrm>
            <a:off x="3228885"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2" name="Text Placeholder 27">
            <a:extLst>
              <a:ext uri="{FF2B5EF4-FFF2-40B4-BE49-F238E27FC236}">
                <a16:creationId xmlns:a16="http://schemas.microsoft.com/office/drawing/2014/main" id="{50C960BB-D9A3-417D-87D9-E93363FB5850}"/>
              </a:ext>
            </a:extLst>
          </p:cNvPr>
          <p:cNvSpPr>
            <a:spLocks noGrp="1"/>
          </p:cNvSpPr>
          <p:nvPr>
            <p:ph type="body" sz="quarter" idx="21"/>
          </p:nvPr>
        </p:nvSpPr>
        <p:spPr>
          <a:xfrm>
            <a:off x="3228885"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3" name="Text Placeholder 27">
            <a:extLst>
              <a:ext uri="{FF2B5EF4-FFF2-40B4-BE49-F238E27FC236}">
                <a16:creationId xmlns:a16="http://schemas.microsoft.com/office/drawing/2014/main" id="{714B566C-453D-4E47-8BE0-2EF7145AD3AF}"/>
              </a:ext>
            </a:extLst>
          </p:cNvPr>
          <p:cNvSpPr>
            <a:spLocks noGrp="1"/>
          </p:cNvSpPr>
          <p:nvPr>
            <p:ph type="body" sz="quarter" idx="22"/>
          </p:nvPr>
        </p:nvSpPr>
        <p:spPr>
          <a:xfrm>
            <a:off x="5302249"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4" name="Text Placeholder 27">
            <a:extLst>
              <a:ext uri="{FF2B5EF4-FFF2-40B4-BE49-F238E27FC236}">
                <a16:creationId xmlns:a16="http://schemas.microsoft.com/office/drawing/2014/main" id="{8C9D423F-AE1B-476A-AC7E-F34CE6ABFA31}"/>
              </a:ext>
            </a:extLst>
          </p:cNvPr>
          <p:cNvSpPr>
            <a:spLocks noGrp="1"/>
          </p:cNvSpPr>
          <p:nvPr>
            <p:ph type="body" sz="quarter" idx="23"/>
          </p:nvPr>
        </p:nvSpPr>
        <p:spPr>
          <a:xfrm>
            <a:off x="5302249"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5" name="Text Placeholder 27">
            <a:extLst>
              <a:ext uri="{FF2B5EF4-FFF2-40B4-BE49-F238E27FC236}">
                <a16:creationId xmlns:a16="http://schemas.microsoft.com/office/drawing/2014/main" id="{F25DCDC4-ECAE-47AB-8ED3-07D8D33BF181}"/>
              </a:ext>
            </a:extLst>
          </p:cNvPr>
          <p:cNvSpPr>
            <a:spLocks noGrp="1"/>
          </p:cNvSpPr>
          <p:nvPr>
            <p:ph type="body" sz="quarter" idx="24"/>
          </p:nvPr>
        </p:nvSpPr>
        <p:spPr>
          <a:xfrm>
            <a:off x="7364765"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6" name="Text Placeholder 27">
            <a:extLst>
              <a:ext uri="{FF2B5EF4-FFF2-40B4-BE49-F238E27FC236}">
                <a16:creationId xmlns:a16="http://schemas.microsoft.com/office/drawing/2014/main" id="{1A7D8398-681A-475F-9624-02EFB0099D50}"/>
              </a:ext>
            </a:extLst>
          </p:cNvPr>
          <p:cNvSpPr>
            <a:spLocks noGrp="1"/>
          </p:cNvSpPr>
          <p:nvPr>
            <p:ph type="body" sz="quarter" idx="25"/>
          </p:nvPr>
        </p:nvSpPr>
        <p:spPr>
          <a:xfrm>
            <a:off x="7364765"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7" name="Text Placeholder 27">
            <a:extLst>
              <a:ext uri="{FF2B5EF4-FFF2-40B4-BE49-F238E27FC236}">
                <a16:creationId xmlns:a16="http://schemas.microsoft.com/office/drawing/2014/main" id="{9692C358-06E1-468E-90F8-9F5F3918233E}"/>
              </a:ext>
            </a:extLst>
          </p:cNvPr>
          <p:cNvSpPr>
            <a:spLocks noGrp="1"/>
          </p:cNvSpPr>
          <p:nvPr>
            <p:ph type="body" sz="quarter" idx="26"/>
          </p:nvPr>
        </p:nvSpPr>
        <p:spPr>
          <a:xfrm>
            <a:off x="9437688" y="5094555"/>
            <a:ext cx="1587499" cy="350292"/>
          </a:xfrm>
        </p:spPr>
        <p:txBody>
          <a:bodyPr rtlCol="0" anchor="ctr">
            <a:noAutofit/>
          </a:bodyPr>
          <a:lstStyle>
            <a:lvl1pPr marL="0" indent="0" algn="ctr">
              <a:buNone/>
              <a:defRPr lang="en-US" sz="16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28" name="Text Placeholder 27">
            <a:extLst>
              <a:ext uri="{FF2B5EF4-FFF2-40B4-BE49-F238E27FC236}">
                <a16:creationId xmlns:a16="http://schemas.microsoft.com/office/drawing/2014/main" id="{2167CC03-B865-47EB-83C3-CA5CDC584C0F}"/>
              </a:ext>
            </a:extLst>
          </p:cNvPr>
          <p:cNvSpPr>
            <a:spLocks noGrp="1"/>
          </p:cNvSpPr>
          <p:nvPr>
            <p:ph type="body" sz="quarter" idx="27"/>
          </p:nvPr>
        </p:nvSpPr>
        <p:spPr>
          <a:xfrm>
            <a:off x="9437688" y="5371723"/>
            <a:ext cx="1587499" cy="350292"/>
          </a:xfrm>
        </p:spPr>
        <p:txBody>
          <a:bodyPr rtlCol="0">
            <a:noAutofit/>
          </a:bodyPr>
          <a:lstStyle>
            <a:lvl1pPr marL="0" indent="0" algn="ctr">
              <a:buNone/>
              <a:defRPr lang="en-US" sz="1200" kern="1200" dirty="0" smtClean="0">
                <a:solidFill>
                  <a:schemeClr val="tx1"/>
                </a:solidFill>
                <a:latin typeface="+mn-lt"/>
                <a:ea typeface="+mn-ea"/>
                <a:cs typeface="+mn-cs"/>
              </a:defRPr>
            </a:lvl1pPr>
            <a:lvl2pPr marL="0" indent="0">
              <a:buNone/>
              <a:defRPr/>
            </a:lvl2pPr>
          </a:lstStyle>
          <a:p>
            <a:pPr lvl="0" rtl="0"/>
            <a:r>
              <a:rPr lang="en-GB" noProof="0"/>
              <a:t>Click to edit Master text styles</a:t>
            </a:r>
          </a:p>
        </p:txBody>
      </p:sp>
      <p:sp>
        <p:nvSpPr>
          <p:cNvPr id="3" name="Date Placeholder 2">
            <a:extLst>
              <a:ext uri="{FF2B5EF4-FFF2-40B4-BE49-F238E27FC236}">
                <a16:creationId xmlns:a16="http://schemas.microsoft.com/office/drawing/2014/main" id="{AEFFE053-BB16-4940-B248-2D496BB29975}"/>
              </a:ext>
            </a:extLst>
          </p:cNvPr>
          <p:cNvSpPr>
            <a:spLocks noGrp="1"/>
          </p:cNvSpPr>
          <p:nvPr>
            <p:ph type="dt" sz="half" idx="10"/>
          </p:nvPr>
        </p:nvSpPr>
        <p:spPr/>
        <p:txBody>
          <a:bodyPr rtlCol="0"/>
          <a:lstStyle>
            <a:lvl1pPr>
              <a:defRPr/>
            </a:lvl1pPr>
          </a:lstStyle>
          <a:p>
            <a:pPr rtl="0"/>
            <a:r>
              <a:rPr lang="en-GB" noProof="0"/>
              <a:t>20XX</a:t>
            </a:r>
          </a:p>
        </p:txBody>
      </p:sp>
      <p:sp>
        <p:nvSpPr>
          <p:cNvPr id="4" name="Footer Placeholder 3">
            <a:extLst>
              <a:ext uri="{FF2B5EF4-FFF2-40B4-BE49-F238E27FC236}">
                <a16:creationId xmlns:a16="http://schemas.microsoft.com/office/drawing/2014/main" id="{31FBD80C-6CA1-42DB-B732-4807A27DA8C7}"/>
              </a:ext>
            </a:extLst>
          </p:cNvPr>
          <p:cNvSpPr>
            <a:spLocks noGrp="1"/>
          </p:cNvSpPr>
          <p:nvPr>
            <p:ph type="ftr" sz="quarter" idx="11"/>
          </p:nvPr>
        </p:nvSpPr>
        <p:spPr/>
        <p:txBody>
          <a:bodyPr rtlCol="0"/>
          <a:lstStyle/>
          <a:p>
            <a:pPr rtl="0"/>
            <a:endParaRPr lang="en-GB" noProof="0"/>
          </a:p>
        </p:txBody>
      </p:sp>
      <p:sp>
        <p:nvSpPr>
          <p:cNvPr id="5" name="Slide Number Placeholder 4">
            <a:extLst>
              <a:ext uri="{FF2B5EF4-FFF2-40B4-BE49-F238E27FC236}">
                <a16:creationId xmlns:a16="http://schemas.microsoft.com/office/drawing/2014/main" id="{B7A9DA86-C177-42C6-90F8-37C6844A2AA8}"/>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1885303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4AEE3-6C7B-402E-B26D-1D079D78D307}"/>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B1101641-6BDA-433D-9393-1DDACE06701C}"/>
              </a:ext>
            </a:extLst>
          </p:cNvPr>
          <p:cNvSpPr>
            <a:spLocks noGrp="1"/>
          </p:cNvSpPr>
          <p:nvPr>
            <p:ph sz="half" idx="1"/>
          </p:nvPr>
        </p:nvSpPr>
        <p:spPr>
          <a:xfrm>
            <a:off x="989400" y="1685925"/>
            <a:ext cx="4928400" cy="409257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DB8F8D2A-A489-488D-B1E1-23F36D3E95C7}"/>
              </a:ext>
            </a:extLst>
          </p:cNvPr>
          <p:cNvSpPr>
            <a:spLocks noGrp="1"/>
          </p:cNvSpPr>
          <p:nvPr>
            <p:ph sz="half" idx="2"/>
          </p:nvPr>
        </p:nvSpPr>
        <p:spPr>
          <a:xfrm>
            <a:off x="6274202" y="1685925"/>
            <a:ext cx="4928400" cy="409257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1CA242E8-AEEF-4BBD-94E9-86F89D69522C}"/>
              </a:ext>
            </a:extLst>
          </p:cNvPr>
          <p:cNvSpPr>
            <a:spLocks noGrp="1"/>
          </p:cNvSpPr>
          <p:nvPr>
            <p:ph type="dt" sz="half" idx="10"/>
          </p:nvPr>
        </p:nvSpPr>
        <p:spPr/>
        <p:txBody>
          <a:bodyPr rtlCol="0"/>
          <a:lstStyle>
            <a:lvl1pPr>
              <a:defRPr/>
            </a:lvl1pPr>
          </a:lstStyle>
          <a:p>
            <a:pPr rtl="0"/>
            <a:r>
              <a:rPr lang="en-GB" noProof="0"/>
              <a:t>20XX</a:t>
            </a:r>
          </a:p>
        </p:txBody>
      </p:sp>
      <p:sp>
        <p:nvSpPr>
          <p:cNvPr id="6" name="Footer Placeholder 5">
            <a:extLst>
              <a:ext uri="{FF2B5EF4-FFF2-40B4-BE49-F238E27FC236}">
                <a16:creationId xmlns:a16="http://schemas.microsoft.com/office/drawing/2014/main" id="{BD58D2CA-06C9-412D-A5D6-F97DDBBB03DB}"/>
              </a:ext>
            </a:extLst>
          </p:cNvPr>
          <p:cNvSpPr>
            <a:spLocks noGrp="1"/>
          </p:cNvSpPr>
          <p:nvPr>
            <p:ph type="ftr" sz="quarter" idx="11"/>
          </p:nvPr>
        </p:nvSpPr>
        <p:spPr/>
        <p:txBody>
          <a:bodyPr rtlCol="0"/>
          <a:lstStyle/>
          <a:p>
            <a:pPr rtl="0"/>
            <a:endParaRPr lang="en-GB" noProof="0"/>
          </a:p>
        </p:txBody>
      </p:sp>
      <p:sp>
        <p:nvSpPr>
          <p:cNvPr id="7" name="Slide Number Placeholder 6">
            <a:extLst>
              <a:ext uri="{FF2B5EF4-FFF2-40B4-BE49-F238E27FC236}">
                <a16:creationId xmlns:a16="http://schemas.microsoft.com/office/drawing/2014/main" id="{021A80D9-E04B-47BF-80DA-01E68346A51C}"/>
              </a:ext>
            </a:extLst>
          </p:cNvPr>
          <p:cNvSpPr>
            <a:spLocks noGrp="1"/>
          </p:cNvSpPr>
          <p:nvPr>
            <p:ph type="sldNum" sz="quarter" idx="12"/>
          </p:nvPr>
        </p:nvSpPr>
        <p:spPr/>
        <p:txBody>
          <a:bodyPr rtlCol="0"/>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2730545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pPr rtl="0"/>
            <a:r>
              <a:rPr lang="en-GB" noProof="0"/>
              <a:t>20XX</a:t>
            </a:r>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pPr rtl="0"/>
            <a:endParaRPr lang="en-GB" noProof="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pPr rtl="0"/>
            <a:fld id="{294A09A9-5501-47C1-A89A-A340965A2BE2}" type="slidenum">
              <a:rPr lang="en-GB" noProof="0" smtClean="0"/>
              <a:t>‹#›</a:t>
            </a:fld>
            <a:endParaRPr lang="en-GB" noProof="0"/>
          </a:p>
        </p:txBody>
      </p:sp>
    </p:spTree>
    <p:extLst>
      <p:ext uri="{BB962C8B-B14F-4D97-AF65-F5344CB8AC3E}">
        <p14:creationId xmlns:p14="http://schemas.microsoft.com/office/powerpoint/2010/main" val="3911974659"/>
      </p:ext>
    </p:extLst>
  </p:cSld>
  <p:clrMap bg1="lt1" tx1="dk1" bg2="lt2" tx2="dk2" accent1="accent1" accent2="accent2" accent3="accent3" accent4="accent4" accent5="accent5" accent6="accent6" hlink="hlink" folHlink="folHlink"/>
  <p:sldLayoutIdLst>
    <p:sldLayoutId id="2147483672" r:id="rId1"/>
    <p:sldLayoutId id="2147483675" r:id="rId2"/>
    <p:sldLayoutId id="2147483673" r:id="rId3"/>
    <p:sldLayoutId id="2147483678" r:id="rId4"/>
    <p:sldLayoutId id="2147483660" r:id="rId5"/>
    <p:sldLayoutId id="2147483680" r:id="rId6"/>
    <p:sldLayoutId id="2147483679" r:id="rId7"/>
    <p:sldLayoutId id="2147483677" r:id="rId8"/>
    <p:sldLayoutId id="2147483662" r:id="rId9"/>
    <p:sldLayoutId id="2147483663" r:id="rId10"/>
    <p:sldLayoutId id="2147483671" r:id="rId11"/>
    <p:sldLayoutId id="2147483676" r:id="rId12"/>
    <p:sldLayoutId id="2147483674" r:id="rId13"/>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137">
          <p15:clr>
            <a:srgbClr val="F26B43"/>
          </p15:clr>
        </p15:guide>
        <p15:guide id="3" pos="680">
          <p15:clr>
            <a:srgbClr val="F26B43"/>
          </p15:clr>
        </p15:guide>
        <p15:guide id="4" pos="7000">
          <p15:clr>
            <a:srgbClr val="F26B43"/>
          </p15:clr>
        </p15:guide>
        <p15:guide id="5" orient="horz" pos="679">
          <p15:clr>
            <a:srgbClr val="F26B43"/>
          </p15:clr>
        </p15:guide>
        <p15:guide id="6" orient="horz" pos="3640">
          <p15:clr>
            <a:srgbClr val="F26B43"/>
          </p15:clr>
        </p15:guide>
        <p15:guide id="7" pos="6644">
          <p15:clr>
            <a:srgbClr val="F26B43"/>
          </p15:clr>
        </p15:guide>
        <p15:guide id="8" pos="6289">
          <p15:clr>
            <a:srgbClr val="F26B43"/>
          </p15:clr>
        </p15:guide>
        <p15:guide id="9" pos="5945">
          <p15:clr>
            <a:srgbClr val="F26B43"/>
          </p15:clr>
        </p15:guide>
        <p15:guide id="10" pos="1391">
          <p15:clr>
            <a:srgbClr val="F26B43"/>
          </p15:clr>
        </p15:guide>
        <p15:guide id="11" pos="1032">
          <p15:clr>
            <a:srgbClr val="F26B43"/>
          </p15:clr>
        </p15:guide>
        <p15:guide id="12" pos="1732">
          <p15:clr>
            <a:srgbClr val="F26B43"/>
          </p15:clr>
        </p15:guide>
        <p15:guide id="13" pos="2084">
          <p15:clr>
            <a:srgbClr val="F26B43"/>
          </p15:clr>
        </p15:guide>
        <p15:guide id="14" pos="5596">
          <p15:clr>
            <a:srgbClr val="F26B43"/>
          </p15:clr>
        </p15:guide>
        <p15:guide id="15" pos="2436">
          <p15:clr>
            <a:srgbClr val="F26B43"/>
          </p15:clr>
        </p15:guide>
        <p15:guide id="16" pos="5244">
          <p15:clr>
            <a:srgbClr val="F26B43"/>
          </p15:clr>
        </p15:guide>
        <p15:guide id="17" pos="2792">
          <p15:clr>
            <a:srgbClr val="F26B43"/>
          </p15:clr>
        </p15:guide>
        <p15:guide id="18" pos="4892">
          <p15:clr>
            <a:srgbClr val="F26B43"/>
          </p15:clr>
        </p15:guide>
        <p15:guide id="19" pos="4543">
          <p15:clr>
            <a:srgbClr val="F26B43"/>
          </p15:clr>
        </p15:guide>
        <p15:guide id="20" pos="3488">
          <p15:clr>
            <a:srgbClr val="F26B43"/>
          </p15:clr>
        </p15:guide>
        <p15:guide id="21" pos="4192">
          <p15:clr>
            <a:srgbClr val="F26B43"/>
          </p15:clr>
        </p15:guide>
        <p15:guide id="23" pos="340">
          <p15:clr>
            <a:srgbClr val="A4A3A4"/>
          </p15:clr>
        </p15:guide>
        <p15:guide id="24" pos="7340">
          <p15:clr>
            <a:srgbClr val="A4A3A4"/>
          </p15:clr>
        </p15:guide>
        <p15:guide id="25" orient="horz" pos="1062">
          <p15:clr>
            <a:srgbClr val="5ACBF0"/>
          </p15:clr>
        </p15:guide>
        <p15:guide id="26" orient="horz" pos="3982">
          <p15:clr>
            <a:srgbClr val="A4A3A4"/>
          </p15:clr>
        </p15:guide>
        <p15:guide id="27" orient="horz" pos="338">
          <p15:clr>
            <a:srgbClr val="A4A3A4"/>
          </p15:clr>
        </p15:guide>
        <p15:guide id="28" orient="horz" pos="950">
          <p15:clr>
            <a:srgbClr val="5ACBF0"/>
          </p15:clr>
        </p15:guide>
        <p15:guide id="29" orient="horz" pos="249">
          <p15:clr>
            <a:srgbClr val="5ACBF0"/>
          </p15:clr>
        </p15:guide>
        <p15:guide id="30" orient="horz" pos="2160" userDrawn="1">
          <p15:clr>
            <a:srgbClr val="A4A3A4"/>
          </p15:clr>
        </p15:guide>
        <p15:guide id="31" pos="3840" userDrawn="1">
          <p15:clr>
            <a:srgbClr val="A4A3A4"/>
          </p15:clr>
        </p15:guide>
        <p15:guide id="32" pos="240" userDrawn="1">
          <p15:clr>
            <a:srgbClr val="547EBF"/>
          </p15:clr>
        </p15:guide>
        <p15:guide id="33" orient="horz" pos="240" userDrawn="1">
          <p15:clr>
            <a:srgbClr val="547EBF"/>
          </p15:clr>
        </p15:guide>
        <p15:guide id="34" pos="7440" userDrawn="1">
          <p15:clr>
            <a:srgbClr val="547EBF"/>
          </p15:clr>
        </p15:guide>
        <p15:guide id="35" orient="horz" pos="4080" userDrawn="1">
          <p15:clr>
            <a:srgbClr val="547EBF"/>
          </p15:clr>
        </p15:guide>
        <p15:guide id="36" pos="3960" userDrawn="1">
          <p15:clr>
            <a:srgbClr val="547EBF"/>
          </p15:clr>
        </p15:guide>
        <p15:guide id="37" pos="3720" userDrawn="1">
          <p15:clr>
            <a:srgbClr val="547EBF"/>
          </p15:clr>
        </p15:guide>
        <p15:guide id="38" pos="2112" userDrawn="1">
          <p15:clr>
            <a:srgbClr val="547EBF"/>
          </p15:clr>
        </p15:guide>
        <p15:guide id="39" pos="1848" userDrawn="1">
          <p15:clr>
            <a:srgbClr val="547EBF"/>
          </p15:clr>
        </p15:guide>
        <p15:guide id="40" pos="5568" userDrawn="1">
          <p15:clr>
            <a:srgbClr val="547EBF"/>
          </p15:clr>
        </p15:guide>
        <p15:guide id="41" pos="5832" userDrawn="1">
          <p15:clr>
            <a:srgbClr val="547EBF"/>
          </p15:clr>
        </p15:guide>
        <p15:guide id="42" pos="4968" userDrawn="1">
          <p15:clr>
            <a:srgbClr val="9FCC3B"/>
          </p15:clr>
        </p15:guide>
        <p15:guide id="43" pos="5208" userDrawn="1">
          <p15:clr>
            <a:srgbClr val="9FCC3B"/>
          </p15:clr>
        </p15:guide>
        <p15:guide id="44" pos="2712" userDrawn="1">
          <p15:clr>
            <a:srgbClr val="9FCC3B"/>
          </p15:clr>
        </p15:guide>
        <p15:guide id="45"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 TargetMode="External"/><Relationship Id="rId2" Type="http://schemas.openxmlformats.org/officeDocument/2006/relationships/hyperlink" Target="https://xaida.eu/medicanes-and-climate-change/#:~:text=Medicanes%20are%20Mediterranean%20cyclones%20whose,decrease%20in%20a%20warmer%20world"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en.wikipedia.org/wiki/Cyclone_Zorbas" TargetMode="External"/><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hyperlink" Target="https://www.weather.gov/source/zhu/ZHU_Training_Page/Miscellaneous/vorticity/vorticity.html#:~:text=This%20vorticity%20is%20called%20relative,positive%20and%20in%20ridges%20anticyclonic"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adezsha/MSc---Applied-Meteorology-and-Environmental-Physics/tree/main/Synoptic%20and%20Dynamic%20Meteorology/medicanes_project"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hyperlink" Target="https://cds.climate.copernicus.eu/datasets/reanalysis-era5-pressure-levels?tab=overview" TargetMode="External"/><Relationship Id="rId4" Type="http://schemas.openxmlformats.org/officeDocument/2006/relationships/hyperlink" Target="https://cds.climate.copernicus.eu/datasets/reanalysis-era5-single-levels?tab=overview"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cd.copernicus.org/articles/1/597/2020/wcd-1-597-2020.html" TargetMode="External"/><Relationship Id="rId2" Type="http://schemas.openxmlformats.org/officeDocument/2006/relationships/image" Target="../media/image3.jpeg"/><Relationship Id="rId1" Type="http://schemas.openxmlformats.org/officeDocument/2006/relationships/slideLayout" Target="../slideLayouts/slideLayout5.xml"/><Relationship Id="rId4" Type="http://schemas.openxmlformats.org/officeDocument/2006/relationships/hyperlink" Target="https://en.wikipedia.org/wiki/Cyclone_Zorba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Cyclone - Wikipedia">
            <a:extLst>
              <a:ext uri="{FF2B5EF4-FFF2-40B4-BE49-F238E27FC236}">
                <a16:creationId xmlns:a16="http://schemas.microsoft.com/office/drawing/2014/main" id="{1533260E-039C-1B08-CB7C-6E733091A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8313" y="8900"/>
            <a:ext cx="79136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DF3D98-3C30-4CFC-8643-C81E829C8C25}"/>
              </a:ext>
            </a:extLst>
          </p:cNvPr>
          <p:cNvSpPr>
            <a:spLocks noGrp="1"/>
          </p:cNvSpPr>
          <p:nvPr>
            <p:ph type="title"/>
          </p:nvPr>
        </p:nvSpPr>
        <p:spPr>
          <a:xfrm>
            <a:off x="483406" y="1117301"/>
            <a:ext cx="3448297" cy="2311699"/>
          </a:xfrm>
        </p:spPr>
        <p:txBody>
          <a:bodyPr rtlCol="0">
            <a:normAutofit/>
          </a:bodyPr>
          <a:lstStyle/>
          <a:p>
            <a:pPr rtl="0"/>
            <a:r>
              <a:rPr lang="en-GB" dirty="0"/>
              <a:t>Synoptic and Dynamic Meteorology</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383207" y="4114800"/>
            <a:ext cx="3548496" cy="1565968"/>
          </a:xfrm>
        </p:spPr>
        <p:txBody>
          <a:bodyPr rtlCol="0">
            <a:normAutofit fontScale="92500" lnSpcReduction="10000"/>
          </a:bodyPr>
          <a:lstStyle/>
          <a:p>
            <a:pPr rtl="0"/>
            <a:r>
              <a:rPr lang="en-GB" dirty="0">
                <a:solidFill>
                  <a:srgbClr val="000000"/>
                </a:solidFill>
                <a:cs typeface="Calibri"/>
              </a:rPr>
              <a:t>Reanalysis : Part 2 – Maps</a:t>
            </a:r>
          </a:p>
          <a:p>
            <a:pPr rtl="0"/>
            <a:r>
              <a:rPr lang="en-GB" dirty="0">
                <a:solidFill>
                  <a:srgbClr val="000000"/>
                </a:solidFill>
                <a:cs typeface="Calibri"/>
              </a:rPr>
              <a:t>Nadia Kairaktidi</a:t>
            </a:r>
          </a:p>
          <a:p>
            <a:pPr rtl="0"/>
            <a:r>
              <a:rPr lang="en-GB" dirty="0">
                <a:solidFill>
                  <a:srgbClr val="000000"/>
                </a:solidFill>
                <a:cs typeface="Calibri"/>
              </a:rPr>
              <a:t>1068622</a:t>
            </a:r>
            <a:endParaRPr lang="en-GB" dirty="0">
              <a:solidFill>
                <a:srgbClr val="000000"/>
              </a:solidFill>
            </a:endParaRPr>
          </a:p>
        </p:txBody>
      </p:sp>
      <p:pic>
        <p:nvPicPr>
          <p:cNvPr id="4" name="The original sirtaki Zorbas - Mikis Theodorakis">
            <a:hlinkClick r:id="" action="ppaction://media"/>
            <a:extLst>
              <a:ext uri="{FF2B5EF4-FFF2-40B4-BE49-F238E27FC236}">
                <a16:creationId xmlns:a16="http://schemas.microsoft.com/office/drawing/2014/main" id="{876F20BD-76DC-7F62-5861-3B60387D3A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525" y="6366568"/>
            <a:ext cx="487363" cy="487363"/>
          </a:xfrm>
          <a:prstGeom prst="rect">
            <a:avLst/>
          </a:prstGeom>
        </p:spPr>
      </p:pic>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05CD77BD-D2D3-A38E-C2BC-C308A37F1F7A}"/>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2F00610D-9224-7B58-C94E-994AF3BFDBAB}"/>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123906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FDEE1F0A-A934-5129-683F-67F61EB139AC}"/>
            </a:ext>
          </a:extLst>
        </p:cNvPr>
        <p:cNvGrpSpPr/>
        <p:nvPr/>
      </p:nvGrpSpPr>
      <p:grpSpPr>
        <a:xfrm>
          <a:off x="0" y="0"/>
          <a:ext cx="0" cy="0"/>
          <a:chOff x="0" y="0"/>
          <a:chExt cx="0" cy="0"/>
        </a:xfrm>
      </p:grpSpPr>
      <p:pic>
        <p:nvPicPr>
          <p:cNvPr id="2" name="Picture 1" descr="A map of a storm&#10;&#10;AI-generated content may be incorrect.">
            <a:extLst>
              <a:ext uri="{FF2B5EF4-FFF2-40B4-BE49-F238E27FC236}">
                <a16:creationId xmlns:a16="http://schemas.microsoft.com/office/drawing/2014/main" id="{5C1268DE-14AC-F0A8-2A2A-4E63E75BA1E2}"/>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15273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735975F1-9414-BE50-7A7E-353D0F65F24D}"/>
            </a:ext>
          </a:extLst>
        </p:cNvPr>
        <p:cNvGrpSpPr/>
        <p:nvPr/>
      </p:nvGrpSpPr>
      <p:grpSpPr>
        <a:xfrm>
          <a:off x="0" y="0"/>
          <a:ext cx="0" cy="0"/>
          <a:chOff x="0" y="0"/>
          <a:chExt cx="0" cy="0"/>
        </a:xfrm>
      </p:grpSpPr>
      <p:pic>
        <p:nvPicPr>
          <p:cNvPr id="2" name="Picture 1" descr="A map of a medical condition&#10;&#10;AI-generated content may be incorrect.">
            <a:extLst>
              <a:ext uri="{FF2B5EF4-FFF2-40B4-BE49-F238E27FC236}">
                <a16:creationId xmlns:a16="http://schemas.microsoft.com/office/drawing/2014/main" id="{7107FCD2-E12B-B4E0-580E-CEE0D0F1574E}"/>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106890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F1349575-AC39-48EA-C6B4-31DCFECA3604}"/>
            </a:ext>
          </a:extLst>
        </p:cNvPr>
        <p:cNvGrpSpPr/>
        <p:nvPr/>
      </p:nvGrpSpPr>
      <p:grpSpPr>
        <a:xfrm>
          <a:off x="0" y="0"/>
          <a:ext cx="0" cy="0"/>
          <a:chOff x="0" y="0"/>
          <a:chExt cx="0" cy="0"/>
        </a:xfrm>
      </p:grpSpPr>
      <p:pic>
        <p:nvPicPr>
          <p:cNvPr id="2" name="Picture 1" descr="A map of a medical condition&#10;&#10;AI-generated content may be incorrect.">
            <a:extLst>
              <a:ext uri="{FF2B5EF4-FFF2-40B4-BE49-F238E27FC236}">
                <a16:creationId xmlns:a16="http://schemas.microsoft.com/office/drawing/2014/main" id="{0E8D8AAF-6F1A-EDD3-501B-88CB19734430}"/>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717316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1937A8A7-A2C7-8A1E-C6AF-4FFBD0B8041B}"/>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E957BFB1-D0E9-4A04-D5B8-EC756651BE9F}"/>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10085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C98836B6-0F9E-9959-1400-02DDFCC1EE9B}"/>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40AE7418-F7D2-5370-4C5F-5210043FC02D}"/>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969371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114590C0-3BA3-CB1A-0C0A-7311E0221B74}"/>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1E1F1D2A-9AC0-0572-0DC8-EF1FD81D18C7}"/>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992123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CF4CF3E3-7A0A-30B0-BF79-CF6F68B920B2}"/>
            </a:ext>
          </a:extLst>
        </p:cNvPr>
        <p:cNvGrpSpPr/>
        <p:nvPr/>
      </p:nvGrpSpPr>
      <p:grpSpPr>
        <a:xfrm>
          <a:off x="0" y="0"/>
          <a:ext cx="0" cy="0"/>
          <a:chOff x="0" y="0"/>
          <a:chExt cx="0" cy="0"/>
        </a:xfrm>
      </p:grpSpPr>
      <p:pic>
        <p:nvPicPr>
          <p:cNvPr id="2" name="Picture 1" descr="A map of a storm&#10;&#10;AI-generated content may be incorrect.">
            <a:extLst>
              <a:ext uri="{FF2B5EF4-FFF2-40B4-BE49-F238E27FC236}">
                <a16:creationId xmlns:a16="http://schemas.microsoft.com/office/drawing/2014/main" id="{D3872B30-CF02-4E83-5C43-33880D8CCA50}"/>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92219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F1BB72E1-96B4-2246-08E9-CEE49872433F}"/>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B577517A-CD27-0425-3FB6-840273BC43D8}"/>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1867097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9D6890FA-3FF7-4497-D51B-9ED476F6EADD}"/>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47A7BE0A-D54B-5D92-D372-5B25CB1C619A}"/>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4240431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CABFFB-6885-4F20-C002-C4A5D808FE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58498C-35A2-03B4-AFD2-8349D3CE62DD}"/>
              </a:ext>
            </a:extLst>
          </p:cNvPr>
          <p:cNvSpPr>
            <a:spLocks noGrp="1"/>
          </p:cNvSpPr>
          <p:nvPr>
            <p:ph type="title"/>
          </p:nvPr>
        </p:nvSpPr>
        <p:spPr>
          <a:xfrm>
            <a:off x="178909" y="226719"/>
            <a:ext cx="9952227" cy="687243"/>
          </a:xfrm>
        </p:spPr>
        <p:txBody>
          <a:bodyPr/>
          <a:lstStyle/>
          <a:p>
            <a:r>
              <a:rPr lang="en-GB" dirty="0"/>
              <a:t>Introduction</a:t>
            </a:r>
          </a:p>
        </p:txBody>
      </p:sp>
      <p:sp>
        <p:nvSpPr>
          <p:cNvPr id="3" name="TextBox 2">
            <a:extLst>
              <a:ext uri="{FF2B5EF4-FFF2-40B4-BE49-F238E27FC236}">
                <a16:creationId xmlns:a16="http://schemas.microsoft.com/office/drawing/2014/main" id="{2B47A387-3416-9C4F-35BB-6395769ED3CF}"/>
              </a:ext>
            </a:extLst>
          </p:cNvPr>
          <p:cNvSpPr txBox="1"/>
          <p:nvPr/>
        </p:nvSpPr>
        <p:spPr>
          <a:xfrm>
            <a:off x="178909" y="998970"/>
            <a:ext cx="11677119" cy="5632311"/>
          </a:xfrm>
          <a:prstGeom prst="rect">
            <a:avLst/>
          </a:prstGeom>
          <a:noFill/>
        </p:spPr>
        <p:txBody>
          <a:bodyPr wrap="square" rtlCol="0">
            <a:spAutoFit/>
          </a:bodyPr>
          <a:lstStyle/>
          <a:p>
            <a:r>
              <a:rPr lang="en-GB" dirty="0"/>
              <a:t>Medicanes (Mediterranean hurricanes) are cyclones that are observed in the Mediterranean region and present characteristics similar to both tropical cyclones and mid-latitude frontal depressions. They are characterised by hurricane-force winds, horizontal pressure gradients and heavy precipitation and have a frequency of 1-2 per year. With the climate changing, it is hard to predict whether medicanes will show an increase or decrease in frequency, however, their intensity is expected to increase due to the warming of the Mediterranean sea which is their main energy source. They are usually created when an Atlantic low-pressure system passes over the Mediterranean basin and a high temperature gradient between the sea and the upper troposphere is present. This differentiates them from tropical cyclones that are observed mainly during the fall season were significant temperature gradients are observed. Medicanes, however, are not limited to a certain season and are smaller in size. (</a:t>
            </a:r>
            <a:r>
              <a:rPr lang="en-GB" dirty="0">
                <a:hlinkClick r:id="rId2"/>
              </a:rPr>
              <a:t>https://xaida.eu/</a:t>
            </a:r>
            <a:r>
              <a:rPr lang="en-GB" dirty="0"/>
              <a:t>.) </a:t>
            </a:r>
          </a:p>
          <a:p>
            <a:r>
              <a:rPr lang="en-GB" dirty="0"/>
              <a:t>On September 27, 2018, an extratropical storm developed over the eastern Mediterranean Sea. Initially forming as an extratropical cyclone, the system encountered warm sea surface temperatures of approximately 27°C, which facilitated its transition into a hybrid cyclone characterized by a warm thermal core at its </a:t>
            </a:r>
            <a:r>
              <a:rPr lang="en-GB" dirty="0" err="1"/>
              <a:t>center</a:t>
            </a:r>
            <a:r>
              <a:rPr lang="en-GB" dirty="0"/>
              <a:t>. As the storm progressed </a:t>
            </a:r>
            <a:r>
              <a:rPr lang="en-GB" dirty="0" err="1"/>
              <a:t>northeastward</a:t>
            </a:r>
            <a:r>
              <a:rPr lang="en-GB" dirty="0"/>
              <a:t> toward Greece, it gradually intensified and exhibited features associated with tropical cyclones. On September 29, the system reached peak intensity and made landfall in the Peloponnese region, west of Kalamata, with a recorded minimum central pressure of 989.3 mbar. The storm continued to strengthen as it advanced northward through Greece. The extreme rainfall and subsequent flash flooding associated with the medicane resulted in significant casualties, with five fatalities reported in Tunisia. Additionally, in Greece, one person was confirmed dead, while two others were reported missing (</a:t>
            </a:r>
            <a:r>
              <a:rPr lang="en-GB" dirty="0">
                <a:hlinkClick r:id="rId3"/>
              </a:rPr>
              <a:t>https://en.wikipedia.org/</a:t>
            </a:r>
            <a:r>
              <a:rPr lang="en-GB" dirty="0"/>
              <a:t>). </a:t>
            </a:r>
          </a:p>
        </p:txBody>
      </p:sp>
    </p:spTree>
    <p:extLst>
      <p:ext uri="{BB962C8B-B14F-4D97-AF65-F5344CB8AC3E}">
        <p14:creationId xmlns:p14="http://schemas.microsoft.com/office/powerpoint/2010/main" val="4741611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98E082FB-A597-9498-4D9F-507262105A4C}"/>
            </a:ext>
          </a:extLst>
        </p:cNvPr>
        <p:cNvGrpSpPr/>
        <p:nvPr/>
      </p:nvGrpSpPr>
      <p:grpSpPr>
        <a:xfrm>
          <a:off x="0" y="0"/>
          <a:ext cx="0" cy="0"/>
          <a:chOff x="0" y="0"/>
          <a:chExt cx="0" cy="0"/>
        </a:xfrm>
      </p:grpSpPr>
      <p:pic>
        <p:nvPicPr>
          <p:cNvPr id="2" name="Picture 1" descr="A map of the weather&#10;&#10;AI-generated content may be incorrect.">
            <a:extLst>
              <a:ext uri="{FF2B5EF4-FFF2-40B4-BE49-F238E27FC236}">
                <a16:creationId xmlns:a16="http://schemas.microsoft.com/office/drawing/2014/main" id="{3EDCBE8C-3940-2EB0-188A-23A03F6E21E9}"/>
              </a:ext>
            </a:extLst>
          </p:cNvPr>
          <p:cNvPicPr>
            <a:picLocks noChangeAspect="1"/>
          </p:cNvPicPr>
          <p:nvPr/>
        </p:nvPicPr>
        <p:blipFill>
          <a:blip r:embed="rId3"/>
          <a:stretch>
            <a:fillRect/>
          </a:stretch>
        </p:blipFill>
        <p:spPr>
          <a:xfrm>
            <a:off x="1809750" y="0"/>
            <a:ext cx="8572500" cy="6858000"/>
          </a:xfrm>
          <a:prstGeom prst="rect">
            <a:avLst/>
          </a:prstGeom>
        </p:spPr>
      </p:pic>
    </p:spTree>
    <p:extLst>
      <p:ext uri="{BB962C8B-B14F-4D97-AF65-F5344CB8AC3E}">
        <p14:creationId xmlns:p14="http://schemas.microsoft.com/office/powerpoint/2010/main" val="44192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81BFA-BD2C-7A90-EDFE-58559121563E}"/>
            </a:ext>
          </a:extLst>
        </p:cNvPr>
        <p:cNvGrpSpPr/>
        <p:nvPr/>
      </p:nvGrpSpPr>
      <p:grpSpPr>
        <a:xfrm>
          <a:off x="0" y="0"/>
          <a:ext cx="0" cy="0"/>
          <a:chOff x="0" y="0"/>
          <a:chExt cx="0" cy="0"/>
        </a:xfrm>
      </p:grpSpPr>
      <p:pic>
        <p:nvPicPr>
          <p:cNvPr id="1028" name="Picture 4" descr="undefined">
            <a:extLst>
              <a:ext uri="{FF2B5EF4-FFF2-40B4-BE49-F238E27FC236}">
                <a16:creationId xmlns:a16="http://schemas.microsoft.com/office/drawing/2014/main" id="{19B5B906-AF61-8BD7-192F-30F5F6EC1C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529" r="8110" b="-1"/>
          <a:stretch/>
        </p:blipFill>
        <p:spPr bwMode="auto">
          <a:xfrm>
            <a:off x="403317" y="1264669"/>
            <a:ext cx="4928400" cy="4092575"/>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CE726A-40D6-AB77-269B-0DBBC59F60A1}"/>
              </a:ext>
            </a:extLst>
          </p:cNvPr>
          <p:cNvSpPr txBox="1"/>
          <p:nvPr/>
        </p:nvSpPr>
        <p:spPr>
          <a:xfrm>
            <a:off x="5845084" y="843274"/>
            <a:ext cx="6094070" cy="5632311"/>
          </a:xfrm>
          <a:prstGeom prst="rect">
            <a:avLst/>
          </a:prstGeom>
          <a:noFill/>
        </p:spPr>
        <p:txBody>
          <a:bodyPr wrap="square" rtlCol="0">
            <a:spAutoFit/>
          </a:bodyPr>
          <a:lstStyle/>
          <a:p>
            <a:r>
              <a:rPr lang="en-GB" dirty="0"/>
              <a:t>The progression of the medicane is clearly observed as it moves </a:t>
            </a:r>
            <a:r>
              <a:rPr lang="en-GB" dirty="0" err="1"/>
              <a:t>northeastward</a:t>
            </a:r>
            <a:r>
              <a:rPr lang="en-GB" dirty="0"/>
              <a:t> toward Greece, reaching its peak intensity on September 29. Following landfall, the system continued its trajectory into the Aegean Sea, accelerating </a:t>
            </a:r>
            <a:r>
              <a:rPr lang="en-GB" dirty="0" err="1"/>
              <a:t>northeastward</a:t>
            </a:r>
            <a:r>
              <a:rPr lang="en-GB" dirty="0"/>
              <a:t> over northwestern Turkey before eventually dissipating. </a:t>
            </a:r>
          </a:p>
          <a:p>
            <a:r>
              <a:rPr lang="en-GB" dirty="0"/>
              <a:t>In the following analysis, we focus on a specific time and date to calculate the relative vorticity at 1000 </a:t>
            </a:r>
            <a:r>
              <a:rPr lang="en-GB" dirty="0" err="1"/>
              <a:t>hPa</a:t>
            </a:r>
            <a:r>
              <a:rPr lang="en-GB" dirty="0"/>
              <a:t>, based on its standard definition. According to the literature, Medicane Zorbas reached its peak intensity while passing over Greece on September 29. At this time, the maximum recorded wind speed was 120 km/h, and the minimum central pressure was 987 </a:t>
            </a:r>
            <a:r>
              <a:rPr lang="en-GB" dirty="0" err="1"/>
              <a:t>hPa</a:t>
            </a:r>
            <a:r>
              <a:rPr lang="en-GB" dirty="0"/>
              <a:t>. Using this information, we analyse the maps from the previous task to identify the exact moment when the system reached peak intensity, which is expected to correspond with high relative vorticity. Based on this assessment, the selected time for analysis is 06:00 UTC, and the corresponding results are visualized in the map presented on the next slide.</a:t>
            </a:r>
          </a:p>
        </p:txBody>
      </p:sp>
      <p:sp>
        <p:nvSpPr>
          <p:cNvPr id="7" name="Title 1">
            <a:extLst>
              <a:ext uri="{FF2B5EF4-FFF2-40B4-BE49-F238E27FC236}">
                <a16:creationId xmlns:a16="http://schemas.microsoft.com/office/drawing/2014/main" id="{285A823B-B7CA-5457-74A7-B297D5813D99}"/>
              </a:ext>
            </a:extLst>
          </p:cNvPr>
          <p:cNvSpPr txBox="1">
            <a:spLocks/>
          </p:cNvSpPr>
          <p:nvPr/>
        </p:nvSpPr>
        <p:spPr>
          <a:xfrm>
            <a:off x="178909" y="176645"/>
            <a:ext cx="9952227" cy="687243"/>
          </a:xfrm>
          <a:prstGeom prst="rect">
            <a:avLst/>
          </a:prstGeom>
        </p:spPr>
        <p:txBody>
          <a:bodyPr vert="horz" lIns="91440" tIns="45720" rIns="91440" bIns="45720" rtlCol="0" anchor="b" anchorCtr="0">
            <a:normAutofit/>
          </a:bodyPr>
          <a:lst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a:lstStyle>
          <a:p>
            <a:r>
              <a:rPr lang="en-GB" dirty="0"/>
              <a:t>Observations and TASK b)</a:t>
            </a:r>
          </a:p>
        </p:txBody>
      </p:sp>
      <p:sp>
        <p:nvSpPr>
          <p:cNvPr id="9" name="TextBox 8">
            <a:extLst>
              <a:ext uri="{FF2B5EF4-FFF2-40B4-BE49-F238E27FC236}">
                <a16:creationId xmlns:a16="http://schemas.microsoft.com/office/drawing/2014/main" id="{116C8208-54EA-1EEF-4C49-D1D8E256EDC3}"/>
              </a:ext>
            </a:extLst>
          </p:cNvPr>
          <p:cNvSpPr txBox="1"/>
          <p:nvPr/>
        </p:nvSpPr>
        <p:spPr>
          <a:xfrm>
            <a:off x="178909" y="5593331"/>
            <a:ext cx="5152808" cy="923330"/>
          </a:xfrm>
          <a:prstGeom prst="rect">
            <a:avLst/>
          </a:prstGeom>
          <a:noFill/>
        </p:spPr>
        <p:txBody>
          <a:bodyPr wrap="square">
            <a:spAutoFit/>
          </a:bodyPr>
          <a:lstStyle/>
          <a:p>
            <a:r>
              <a:rPr lang="en-GB" dirty="0"/>
              <a:t>Picture : Map plotting the storm's track and intensity, according to the Saffir–Simpson scale </a:t>
            </a:r>
            <a:r>
              <a:rPr lang="en-GB" dirty="0" err="1"/>
              <a:t>showMap</a:t>
            </a:r>
            <a:r>
              <a:rPr lang="en-GB" dirty="0"/>
              <a:t> key (</a:t>
            </a:r>
            <a:r>
              <a:rPr lang="en-GB" dirty="0">
                <a:hlinkClick r:id="rId3"/>
              </a:rPr>
              <a:t>https://en.wikipedia.org/</a:t>
            </a:r>
            <a:r>
              <a:rPr lang="en-GB" dirty="0"/>
              <a:t>). </a:t>
            </a:r>
          </a:p>
        </p:txBody>
      </p:sp>
    </p:spTree>
    <p:extLst>
      <p:ext uri="{BB962C8B-B14F-4D97-AF65-F5344CB8AC3E}">
        <p14:creationId xmlns:p14="http://schemas.microsoft.com/office/powerpoint/2010/main" val="662206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A30D00C8-043E-8630-FB79-4B34DE002A50}"/>
            </a:ext>
          </a:extLst>
        </p:cNvPr>
        <p:cNvGrpSpPr/>
        <p:nvPr/>
      </p:nvGrpSpPr>
      <p:grpSpPr>
        <a:xfrm>
          <a:off x="0" y="0"/>
          <a:ext cx="0" cy="0"/>
          <a:chOff x="0" y="0"/>
          <a:chExt cx="0" cy="0"/>
        </a:xfrm>
      </p:grpSpPr>
      <p:pic>
        <p:nvPicPr>
          <p:cNvPr id="2" name="Picture 1" descr="A map of the world&#10;&#10;AI-generated content may be incorrect.">
            <a:extLst>
              <a:ext uri="{FF2B5EF4-FFF2-40B4-BE49-F238E27FC236}">
                <a16:creationId xmlns:a16="http://schemas.microsoft.com/office/drawing/2014/main" id="{7C72BE01-06D6-CFCF-2555-9105276B8C5D}"/>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12104350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7520B-0042-1DF8-DB43-26DE7C52DD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20264-230A-53F5-A989-A47CAAB6F40C}"/>
              </a:ext>
            </a:extLst>
          </p:cNvPr>
          <p:cNvSpPr>
            <a:spLocks noGrp="1"/>
          </p:cNvSpPr>
          <p:nvPr>
            <p:ph type="title"/>
          </p:nvPr>
        </p:nvSpPr>
        <p:spPr>
          <a:xfrm>
            <a:off x="252740" y="176645"/>
            <a:ext cx="9952227" cy="687243"/>
          </a:xfrm>
        </p:spPr>
        <p:txBody>
          <a:bodyPr/>
          <a:lstStyle/>
          <a:p>
            <a:r>
              <a:rPr lang="en-GB" dirty="0"/>
              <a:t>Observations and TASK c)</a:t>
            </a:r>
          </a:p>
        </p:txBody>
      </p:sp>
      <p:sp>
        <p:nvSpPr>
          <p:cNvPr id="3" name="TextBox 2">
            <a:extLst>
              <a:ext uri="{FF2B5EF4-FFF2-40B4-BE49-F238E27FC236}">
                <a16:creationId xmlns:a16="http://schemas.microsoft.com/office/drawing/2014/main" id="{E48D9BBB-81D1-6E81-56E7-9C8629B52773}"/>
              </a:ext>
            </a:extLst>
          </p:cNvPr>
          <p:cNvSpPr txBox="1"/>
          <p:nvPr/>
        </p:nvSpPr>
        <p:spPr>
          <a:xfrm>
            <a:off x="252740" y="994516"/>
            <a:ext cx="11482060" cy="5632311"/>
          </a:xfrm>
          <a:prstGeom prst="rect">
            <a:avLst/>
          </a:prstGeom>
          <a:noFill/>
        </p:spPr>
        <p:txBody>
          <a:bodyPr wrap="square" rtlCol="0">
            <a:spAutoFit/>
          </a:bodyPr>
          <a:lstStyle/>
          <a:p>
            <a:r>
              <a:rPr lang="en-GB" dirty="0"/>
              <a:t>Vorticity can be induced in air parcels due to the characteristics of the surrounding flow, a phenomenon known as relative vorticity. This type of vorticity arises from the presence of troughs, ridges, and variations in horizontal wind speed. As air flows through a trough, it exhibits cyclonic motion, resulting in positive relative vorticity. Conversely, airflow within a ridge is anticyclonic, leading to negative relative vorticity (</a:t>
            </a:r>
            <a:r>
              <a:rPr lang="en-GB" dirty="0">
                <a:hlinkClick r:id="rId2"/>
              </a:rPr>
              <a:t>https://www.weather.gov/</a:t>
            </a:r>
            <a:r>
              <a:rPr lang="en-GB" dirty="0"/>
              <a:t>). </a:t>
            </a:r>
          </a:p>
          <a:p>
            <a:r>
              <a:rPr lang="en-GB" dirty="0"/>
              <a:t>In this analysis, we calculated the relative vorticity on September 29 at 06:00 UTC and determined its value to be 3.95 × 10⁻⁴ rotations per second . As expected, the vorticity is positive in the vicinity of the medicane, consistent with its cyclonic nature. The exact coordinates of the maximum vorticity are indicated on the corresponding map.</a:t>
            </a:r>
          </a:p>
          <a:p>
            <a:endParaRPr lang="en-GB" dirty="0"/>
          </a:p>
          <a:p>
            <a:r>
              <a:rPr lang="en-GB" dirty="0"/>
              <a:t>Finally, we compare the relative vorticity calculated in the previous task with the corresponding values obtained from the Climate Data Store (CDS) and analyse their similarities and differences. To achieve this, we subtract the computed relative vorticity from the CDS-derived values. The resulting figure illustrates that around the medicane’s eye, there is a predominance of red over blue, indicating that the CDS data generally yields slightly higher vorticity values than our calculations. The colormap axis reaches a maximum value of 1.6 × 10⁻⁴ rotations per second, prompting further statistical analysis to assess the differences between the two methods.</a:t>
            </a:r>
          </a:p>
          <a:p>
            <a:endParaRPr lang="en-GB" dirty="0"/>
          </a:p>
          <a:p>
            <a:r>
              <a:rPr lang="en-GB" dirty="0"/>
              <a:t>On the next slide, a map illustrating these differences is presented, followed by a brief statistical analysis to further explore the relationship between the two datasets.</a:t>
            </a:r>
          </a:p>
        </p:txBody>
      </p:sp>
    </p:spTree>
    <p:extLst>
      <p:ext uri="{BB962C8B-B14F-4D97-AF65-F5344CB8AC3E}">
        <p14:creationId xmlns:p14="http://schemas.microsoft.com/office/powerpoint/2010/main" val="611423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FFB15E55-8BF2-276D-0772-2B2791DC2C79}"/>
            </a:ext>
          </a:extLst>
        </p:cNvPr>
        <p:cNvGrpSpPr/>
        <p:nvPr/>
      </p:nvGrpSpPr>
      <p:grpSpPr>
        <a:xfrm>
          <a:off x="0" y="0"/>
          <a:ext cx="0" cy="0"/>
          <a:chOff x="0" y="0"/>
          <a:chExt cx="0" cy="0"/>
        </a:xfrm>
      </p:grpSpPr>
      <p:pic>
        <p:nvPicPr>
          <p:cNvPr id="2" name="Picture 1" descr="A map of the world&#10;&#10;AI-generated content may be incorrect.">
            <a:extLst>
              <a:ext uri="{FF2B5EF4-FFF2-40B4-BE49-F238E27FC236}">
                <a16:creationId xmlns:a16="http://schemas.microsoft.com/office/drawing/2014/main" id="{EB72ED19-3D11-0472-B8BD-791DD908139B}"/>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99255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9A19-5CD2-436A-0644-94DBB5967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40A72-8CDF-6682-043B-8E6AF36D6DC9}"/>
              </a:ext>
            </a:extLst>
          </p:cNvPr>
          <p:cNvSpPr>
            <a:spLocks noGrp="1"/>
          </p:cNvSpPr>
          <p:nvPr>
            <p:ph type="title"/>
          </p:nvPr>
        </p:nvSpPr>
        <p:spPr>
          <a:xfrm>
            <a:off x="252740" y="176645"/>
            <a:ext cx="9952227" cy="687243"/>
          </a:xfrm>
        </p:spPr>
        <p:txBody>
          <a:bodyPr/>
          <a:lstStyle/>
          <a:p>
            <a:r>
              <a:rPr lang="en-GB" dirty="0"/>
              <a:t>Statistical Analysis</a:t>
            </a:r>
          </a:p>
        </p:txBody>
      </p:sp>
      <p:sp>
        <p:nvSpPr>
          <p:cNvPr id="3" name="TextBox 2">
            <a:extLst>
              <a:ext uri="{FF2B5EF4-FFF2-40B4-BE49-F238E27FC236}">
                <a16:creationId xmlns:a16="http://schemas.microsoft.com/office/drawing/2014/main" id="{10501FCC-6795-F1CF-E33C-9B9AFD8D7477}"/>
              </a:ext>
            </a:extLst>
          </p:cNvPr>
          <p:cNvSpPr txBox="1"/>
          <p:nvPr/>
        </p:nvSpPr>
        <p:spPr>
          <a:xfrm>
            <a:off x="252740" y="994516"/>
            <a:ext cx="11297003" cy="4524315"/>
          </a:xfrm>
          <a:prstGeom prst="rect">
            <a:avLst/>
          </a:prstGeom>
          <a:noFill/>
        </p:spPr>
        <p:txBody>
          <a:bodyPr wrap="square" rtlCol="0">
            <a:spAutoFit/>
          </a:bodyPr>
          <a:lstStyle/>
          <a:p>
            <a:r>
              <a:rPr lang="en-GB" dirty="0"/>
              <a:t>The statistical analysis provides valuable insights into the differences between our computed relative vorticity and the corresponding values from the Climate Data Store (CDS). </a:t>
            </a:r>
          </a:p>
          <a:p>
            <a:endParaRPr lang="en-GB" dirty="0"/>
          </a:p>
          <a:p>
            <a:r>
              <a:rPr lang="en-GB" dirty="0"/>
              <a:t>The Mean Absolute Error (MAE) = 0.000004 indicates that, on average, our calculations deviate only slightly from the CDS data, while the Root Mean Squared Error (RMSE) = 0.000008 suggests that larger deviations, though minimal, have a slightly greater impact on the overall discrepancy. Additionally, the Pearson’s Correlation Coefficient = 0.9795 confirms a strong linear relationship between the two datasets, indicating that both methods capture the vorticity distribution with high consistency. </a:t>
            </a:r>
          </a:p>
          <a:p>
            <a:endParaRPr lang="en-GB" dirty="0"/>
          </a:p>
          <a:p>
            <a:r>
              <a:rPr lang="en-GB" dirty="0"/>
              <a:t>The slight discrepancies observed, particularly around the medicane’s eye where the CDS data exhibits slightly higher values, may be attributed to differences in spatial and temporal resolution, numerical approximations, or variations in computational methods. The CDS dataset may utilize different interpolation techniques, leading to these minor differences. Additionally, model assumptions, such as boundary conditions and data assimilation processes, could contribute to the observed variations. Nonetheless, the high correlation and low error values indicate that our calculations align well with the reference dataset, validating the reliability of our approach.</a:t>
            </a:r>
          </a:p>
        </p:txBody>
      </p:sp>
    </p:spTree>
    <p:extLst>
      <p:ext uri="{BB962C8B-B14F-4D97-AF65-F5344CB8AC3E}">
        <p14:creationId xmlns:p14="http://schemas.microsoft.com/office/powerpoint/2010/main" val="33030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E2DF438-99E4-AC40-7E99-41F2EEF982A3}"/>
              </a:ext>
            </a:extLst>
          </p:cNvPr>
          <p:cNvSpPr txBox="1"/>
          <p:nvPr/>
        </p:nvSpPr>
        <p:spPr>
          <a:xfrm>
            <a:off x="2178627" y="1720840"/>
            <a:ext cx="7834745" cy="3416320"/>
          </a:xfrm>
          <a:prstGeom prst="rect">
            <a:avLst/>
          </a:prstGeom>
          <a:noFill/>
        </p:spPr>
        <p:txBody>
          <a:bodyPr wrap="square" rtlCol="0">
            <a:spAutoFit/>
          </a:bodyPr>
          <a:lstStyle/>
          <a:p>
            <a:pPr algn="ctr"/>
            <a:r>
              <a:rPr lang="en-GB" dirty="0"/>
              <a:t>The presentation’s code, along with all associated files, will be available at the following link after the submission deadline : </a:t>
            </a:r>
            <a:r>
              <a:rPr lang="en-GB" dirty="0">
                <a:solidFill>
                  <a:schemeClr val="accent2">
                    <a:lumMod val="75000"/>
                  </a:schemeClr>
                </a:solidFill>
                <a:hlinkClick r:id="rId3">
                  <a:extLst>
                    <a:ext uri="{A12FA001-AC4F-418D-AE19-62706E023703}">
                      <ahyp:hlinkClr xmlns:ahyp="http://schemas.microsoft.com/office/drawing/2018/hyperlinkcolor" val="tx"/>
                    </a:ext>
                  </a:extLst>
                </a:hlinkClick>
              </a:rPr>
              <a:t>https://github.com/nadezsha/</a:t>
            </a:r>
            <a:r>
              <a:rPr lang="en-GB" dirty="0">
                <a:solidFill>
                  <a:schemeClr val="accent2">
                    <a:lumMod val="75000"/>
                  </a:schemeClr>
                </a:solidFill>
              </a:rPr>
              <a:t> </a:t>
            </a:r>
          </a:p>
          <a:p>
            <a:pPr algn="ctr"/>
            <a:endParaRPr lang="en-GB" dirty="0">
              <a:solidFill>
                <a:schemeClr val="accent2">
                  <a:lumMod val="75000"/>
                </a:schemeClr>
              </a:solidFill>
            </a:endParaRPr>
          </a:p>
          <a:p>
            <a:pPr algn="ctr"/>
            <a:r>
              <a:rPr lang="en-GB" dirty="0"/>
              <a:t>Datasets :</a:t>
            </a:r>
          </a:p>
          <a:p>
            <a:pPr algn="ctr"/>
            <a:r>
              <a:rPr lang="en-GB" dirty="0"/>
              <a:t>Single levels : </a:t>
            </a:r>
            <a:r>
              <a:rPr lang="en-GB" dirty="0">
                <a:solidFill>
                  <a:schemeClr val="accent2">
                    <a:lumMod val="75000"/>
                  </a:schemeClr>
                </a:solidFill>
                <a:hlinkClick r:id="rId4">
                  <a:extLst>
                    <a:ext uri="{A12FA001-AC4F-418D-AE19-62706E023703}">
                      <ahyp:hlinkClr xmlns:ahyp="http://schemas.microsoft.com/office/drawing/2018/hyperlinkcolor" val="tx"/>
                    </a:ext>
                  </a:extLst>
                </a:hlinkClick>
              </a:rPr>
              <a:t>https://cds.climate.copernicus.eu/datasets/reanalysis-era5-single-levels?tab=overview</a:t>
            </a:r>
            <a:endParaRPr lang="en-GB" dirty="0">
              <a:solidFill>
                <a:schemeClr val="accent2">
                  <a:lumMod val="75000"/>
                </a:schemeClr>
              </a:solidFill>
            </a:endParaRPr>
          </a:p>
          <a:p>
            <a:pPr algn="ctr"/>
            <a:r>
              <a:rPr lang="en-GB" dirty="0"/>
              <a:t>Pressure levels : </a:t>
            </a:r>
            <a:r>
              <a:rPr lang="en-GB" dirty="0">
                <a:solidFill>
                  <a:schemeClr val="accent2">
                    <a:lumMod val="75000"/>
                  </a:schemeClr>
                </a:solidFill>
                <a:hlinkClick r:id="rId5">
                  <a:extLst>
                    <a:ext uri="{A12FA001-AC4F-418D-AE19-62706E023703}">
                      <ahyp:hlinkClr xmlns:ahyp="http://schemas.microsoft.com/office/drawing/2018/hyperlinkcolor" val="tx"/>
                    </a:ext>
                  </a:extLst>
                </a:hlinkClick>
              </a:rPr>
              <a:t>https://cds.climate.copernicus.eu/datasets/reanalysis-era5-pressure-levels?tab=overview</a:t>
            </a:r>
            <a:r>
              <a:rPr lang="en-GB" dirty="0">
                <a:solidFill>
                  <a:schemeClr val="accent2">
                    <a:lumMod val="75000"/>
                  </a:schemeClr>
                </a:solidFill>
              </a:rPr>
              <a:t> </a:t>
            </a:r>
          </a:p>
          <a:p>
            <a:pPr algn="ctr"/>
            <a:endParaRPr lang="en-GB" dirty="0">
              <a:solidFill>
                <a:schemeClr val="accent2">
                  <a:lumMod val="75000"/>
                </a:schemeClr>
              </a:solidFill>
            </a:endParaRPr>
          </a:p>
          <a:p>
            <a:pPr algn="ctr"/>
            <a:r>
              <a:rPr lang="en-GB" dirty="0"/>
              <a:t>All references are accessible via clickable links throughout the presentation slides.</a:t>
            </a:r>
          </a:p>
        </p:txBody>
      </p:sp>
    </p:spTree>
    <p:extLst>
      <p:ext uri="{BB962C8B-B14F-4D97-AF65-F5344CB8AC3E}">
        <p14:creationId xmlns:p14="http://schemas.microsoft.com/office/powerpoint/2010/main" val="3103683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F6EE-14BB-5578-1FF7-DC143327F5F0}"/>
              </a:ext>
            </a:extLst>
          </p:cNvPr>
          <p:cNvSpPr>
            <a:spLocks noGrp="1"/>
          </p:cNvSpPr>
          <p:nvPr>
            <p:ph type="title"/>
          </p:nvPr>
        </p:nvSpPr>
        <p:spPr>
          <a:xfrm>
            <a:off x="178909" y="176645"/>
            <a:ext cx="9952227" cy="687243"/>
          </a:xfrm>
        </p:spPr>
        <p:txBody>
          <a:bodyPr/>
          <a:lstStyle/>
          <a:p>
            <a:r>
              <a:rPr lang="en-GB" dirty="0"/>
              <a:t>TASK a)</a:t>
            </a:r>
          </a:p>
        </p:txBody>
      </p:sp>
      <p:pic>
        <p:nvPicPr>
          <p:cNvPr id="1026" name="Picture 2" descr="undefined">
            <a:extLst>
              <a:ext uri="{FF2B5EF4-FFF2-40B4-BE49-F238E27FC236}">
                <a16:creationId xmlns:a16="http://schemas.microsoft.com/office/drawing/2014/main" id="{7ABB34FA-BD33-5498-BC46-8797DFF64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0087" y="0"/>
            <a:ext cx="51419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36EC6D-B1EB-CD7A-8FB6-065AD52D304A}"/>
              </a:ext>
            </a:extLst>
          </p:cNvPr>
          <p:cNvSpPr txBox="1"/>
          <p:nvPr/>
        </p:nvSpPr>
        <p:spPr>
          <a:xfrm>
            <a:off x="178909" y="867805"/>
            <a:ext cx="6350228" cy="5909310"/>
          </a:xfrm>
          <a:prstGeom prst="rect">
            <a:avLst/>
          </a:prstGeom>
          <a:noFill/>
        </p:spPr>
        <p:txBody>
          <a:bodyPr wrap="square" rtlCol="0">
            <a:spAutoFit/>
          </a:bodyPr>
          <a:lstStyle/>
          <a:p>
            <a:r>
              <a:rPr lang="en-GB" dirty="0"/>
              <a:t>From its initial formation to the point at which it fully developed tropical-like characteristics, Zorbas caused significant damage due to intense winds, heavy rainfall, widespread flooding, and even tornadoes. The most severely affected areas were in southern Greece, particularly Crete, the Peloponnese, Evia, and the region surrounding Athens (</a:t>
            </a:r>
            <a:r>
              <a:rPr lang="en-GB" dirty="0">
                <a:hlinkClick r:id="rId3"/>
              </a:rPr>
              <a:t>https://wcd.copernicus.org/</a:t>
            </a:r>
            <a:r>
              <a:rPr lang="en-GB" dirty="0"/>
              <a:t>).</a:t>
            </a:r>
          </a:p>
          <a:p>
            <a:r>
              <a:rPr lang="en-GB" dirty="0"/>
              <a:t>The first objective of this assignment is to analyse the evolution of the medicane through a series of maps illustrating sea level pressure (SLP) isobars and wind barbs at the 1000 </a:t>
            </a:r>
            <a:r>
              <a:rPr lang="en-GB" dirty="0" err="1"/>
              <a:t>hPa</a:t>
            </a:r>
            <a:r>
              <a:rPr lang="en-GB" dirty="0"/>
              <a:t> level within a single diagram. The dataset used for this analysis was obtained from the Copernicus Climate Data Store and includes hourly values for the period from September 27 to September 30. In accordance with standard practice for studying the development of medicanes, we have generated figures at six-hour intervals to effectively capture the storm’s progression.</a:t>
            </a:r>
          </a:p>
          <a:p>
            <a:endParaRPr lang="en-GB" dirty="0"/>
          </a:p>
          <a:p>
            <a:r>
              <a:rPr lang="en-GB" dirty="0"/>
              <a:t>Picture : Zorbas at peak intensity over the Ionian Sea (</a:t>
            </a:r>
            <a:r>
              <a:rPr lang="en-GB" dirty="0">
                <a:hlinkClick r:id="rId4"/>
              </a:rPr>
              <a:t>https://en.wikipedia.org/</a:t>
            </a:r>
            <a:r>
              <a:rPr lang="en-GB" dirty="0"/>
              <a:t>). </a:t>
            </a:r>
          </a:p>
        </p:txBody>
      </p:sp>
    </p:spTree>
    <p:extLst>
      <p:ext uri="{BB962C8B-B14F-4D97-AF65-F5344CB8AC3E}">
        <p14:creationId xmlns:p14="http://schemas.microsoft.com/office/powerpoint/2010/main" val="1154941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F53A28D7-E611-85C5-F12E-78B7E37C8356}"/>
            </a:ext>
          </a:extLst>
        </p:cNvPr>
        <p:cNvGrpSpPr/>
        <p:nvPr/>
      </p:nvGrpSpPr>
      <p:grpSpPr>
        <a:xfrm>
          <a:off x="0" y="0"/>
          <a:ext cx="0" cy="0"/>
          <a:chOff x="0" y="0"/>
          <a:chExt cx="0" cy="0"/>
        </a:xfrm>
      </p:grpSpPr>
      <p:pic>
        <p:nvPicPr>
          <p:cNvPr id="9" name="Picture 8" descr="A map of the weather&#10;&#10;AI-generated content may be incorrect.">
            <a:extLst>
              <a:ext uri="{FF2B5EF4-FFF2-40B4-BE49-F238E27FC236}">
                <a16:creationId xmlns:a16="http://schemas.microsoft.com/office/drawing/2014/main" id="{101A1E1E-7EDD-C035-4D25-EC774746E096}"/>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2787918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1A3DAB9F-BD5D-2B20-0F40-FD06395E453E}"/>
            </a:ext>
          </a:extLst>
        </p:cNvPr>
        <p:cNvGrpSpPr/>
        <p:nvPr/>
      </p:nvGrpSpPr>
      <p:grpSpPr>
        <a:xfrm>
          <a:off x="0" y="0"/>
          <a:ext cx="0" cy="0"/>
          <a:chOff x="0" y="0"/>
          <a:chExt cx="0" cy="0"/>
        </a:xfrm>
      </p:grpSpPr>
      <p:pic>
        <p:nvPicPr>
          <p:cNvPr id="2" name="Picture 1" descr="A map of the weather&#10;&#10;AI-generated content may be incorrect.">
            <a:extLst>
              <a:ext uri="{FF2B5EF4-FFF2-40B4-BE49-F238E27FC236}">
                <a16:creationId xmlns:a16="http://schemas.microsoft.com/office/drawing/2014/main" id="{7A14E286-0314-634A-ECDC-70F075BD4A64}"/>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079808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0E70906C-EC76-1CFD-AE22-EE01BE4AE751}"/>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3041D01C-0308-B49F-BC50-6916C6E5E50A}"/>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1523300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DFEE3817-EF73-3F7A-164E-D7793042CA4A}"/>
            </a:ext>
          </a:extLst>
        </p:cNvPr>
        <p:cNvGrpSpPr/>
        <p:nvPr/>
      </p:nvGrpSpPr>
      <p:grpSpPr>
        <a:xfrm>
          <a:off x="0" y="0"/>
          <a:ext cx="0" cy="0"/>
          <a:chOff x="0" y="0"/>
          <a:chExt cx="0" cy="0"/>
        </a:xfrm>
      </p:grpSpPr>
      <p:pic>
        <p:nvPicPr>
          <p:cNvPr id="2" name="Picture 1" descr="A map of a storm&#10;&#10;AI-generated content may be incorrect.">
            <a:extLst>
              <a:ext uri="{FF2B5EF4-FFF2-40B4-BE49-F238E27FC236}">
                <a16:creationId xmlns:a16="http://schemas.microsoft.com/office/drawing/2014/main" id="{BA2C8D65-9F7E-7F2C-3027-4A3F6A6B468B}"/>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335074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611A7955-AB31-5C7C-96D5-A028ACB68820}"/>
            </a:ext>
          </a:extLst>
        </p:cNvPr>
        <p:cNvGrpSpPr/>
        <p:nvPr/>
      </p:nvGrpSpPr>
      <p:grpSpPr>
        <a:xfrm>
          <a:off x="0" y="0"/>
          <a:ext cx="0" cy="0"/>
          <a:chOff x="0" y="0"/>
          <a:chExt cx="0" cy="0"/>
        </a:xfrm>
      </p:grpSpPr>
      <p:pic>
        <p:nvPicPr>
          <p:cNvPr id="2" name="Picture 1" descr="A map of a weather forecast&#10;&#10;AI-generated content may be incorrect.">
            <a:extLst>
              <a:ext uri="{FF2B5EF4-FFF2-40B4-BE49-F238E27FC236}">
                <a16:creationId xmlns:a16="http://schemas.microsoft.com/office/drawing/2014/main" id="{DD0940C7-DD49-7D9F-06A8-EDA19E7055A1}"/>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3898156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a:extLst>
            <a:ext uri="{FF2B5EF4-FFF2-40B4-BE49-F238E27FC236}">
              <a16:creationId xmlns:a16="http://schemas.microsoft.com/office/drawing/2014/main" id="{261C8BD2-2F02-B3C4-1C43-12F726547D79}"/>
            </a:ext>
          </a:extLst>
        </p:cNvPr>
        <p:cNvGrpSpPr/>
        <p:nvPr/>
      </p:nvGrpSpPr>
      <p:grpSpPr>
        <a:xfrm>
          <a:off x="0" y="0"/>
          <a:ext cx="0" cy="0"/>
          <a:chOff x="0" y="0"/>
          <a:chExt cx="0" cy="0"/>
        </a:xfrm>
      </p:grpSpPr>
      <p:pic>
        <p:nvPicPr>
          <p:cNvPr id="2" name="Picture 1" descr="A map of weather forecast&#10;&#10;AI-generated content may be incorrect.">
            <a:extLst>
              <a:ext uri="{FF2B5EF4-FFF2-40B4-BE49-F238E27FC236}">
                <a16:creationId xmlns:a16="http://schemas.microsoft.com/office/drawing/2014/main" id="{9EC75167-331E-6F78-B8E4-5555D76EBD73}"/>
              </a:ext>
            </a:extLst>
          </p:cNvPr>
          <p:cNvPicPr>
            <a:picLocks noChangeAspect="1"/>
          </p:cNvPicPr>
          <p:nvPr/>
        </p:nvPicPr>
        <p:blipFill>
          <a:blip r:embed="rId3"/>
          <a:stretch>
            <a:fillRect/>
          </a:stretch>
        </p:blipFill>
        <p:spPr>
          <a:xfrm>
            <a:off x="1809750" y="0"/>
            <a:ext cx="8572499" cy="6858000"/>
          </a:xfrm>
          <a:prstGeom prst="rect">
            <a:avLst/>
          </a:prstGeom>
        </p:spPr>
      </p:pic>
    </p:spTree>
    <p:extLst>
      <p:ext uri="{BB962C8B-B14F-4D97-AF65-F5344CB8AC3E}">
        <p14:creationId xmlns:p14="http://schemas.microsoft.com/office/powerpoint/2010/main" val="898222752"/>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2848878_TF11158769_Win32" id="{F3F8FE87-2361-4B19-BDA6-013BEA194ACE}" vid="{B1F7F5A5-1557-4D8C-AB94-3B1042AF8D9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309999-888E-44BA-A188-888AF21B1F1C}">
  <ds:schemaRefs>
    <ds:schemaRef ds:uri="http://schemas.microsoft.com/sharepoint/v3/contenttype/forms"/>
  </ds:schemaRefs>
</ds:datastoreItem>
</file>

<file path=customXml/itemProps2.xml><?xml version="1.0" encoding="utf-8"?>
<ds:datastoreItem xmlns:ds="http://schemas.openxmlformats.org/officeDocument/2006/customXml" ds:itemID="{61CF82A0-F4E3-45B7-AF6D-1D89198889C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579673F-CE33-48F3-A011-3563BBD946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{476656A1-2079-49B7-9F3C-E894AD95AB6E}tf11158769_win32</Template>
  <TotalTime>506</TotalTime>
  <Words>1350</Words>
  <Application>Microsoft Office PowerPoint</Application>
  <PresentationFormat>Widescreen</PresentationFormat>
  <Paragraphs>57</Paragraphs>
  <Slides>26</Slides>
  <Notes>21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Calibri</vt:lpstr>
      <vt:lpstr>Goudy Old Style</vt:lpstr>
      <vt:lpstr>Wingdings</vt:lpstr>
      <vt:lpstr>FrostyVTI</vt:lpstr>
      <vt:lpstr>Synoptic and Dynamic Meteorology</vt:lpstr>
      <vt:lpstr>Introduction</vt:lpstr>
      <vt:lpstr>TASK 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Observations and TASK c)</vt:lpstr>
      <vt:lpstr>PowerPoint Presentation</vt:lpstr>
      <vt:lpstr>Statistical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ΚΩΝΣΤΑΝΤΙΝΑ</dc:creator>
  <cp:lastModifiedBy>ΚΑΪΡΑΚΤΙΔΗ ΚΩΝΣΤΑΝΤΙΝΑ</cp:lastModifiedBy>
  <cp:revision>33</cp:revision>
  <dcterms:created xsi:type="dcterms:W3CDTF">2025-02-17T13:36:40Z</dcterms:created>
  <dcterms:modified xsi:type="dcterms:W3CDTF">2025-02-21T11:58:56Z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